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Archivo Light"/>
      <p:regular r:id="rId29"/>
      <p:bold r:id="rId30"/>
      <p:italic r:id="rId31"/>
      <p:boldItalic r:id="rId32"/>
    </p:embeddedFont>
    <p:embeddedFont>
      <p:font typeface="Roboto Mono"/>
      <p:regular r:id="rId33"/>
      <p:bold r:id="rId34"/>
      <p:italic r:id="rId35"/>
      <p:boldItalic r:id="rId36"/>
    </p:embeddedFont>
    <p:embeddedFont>
      <p:font typeface="Archivo"/>
      <p:regular r:id="rId37"/>
      <p:bold r:id="rId38"/>
      <p:italic r:id="rId39"/>
      <p:boldItalic r:id="rId40"/>
    </p:embeddedFont>
    <p:embeddedFont>
      <p:font typeface="Archivo SemiBold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chivo-boldItalic.fntdata"/><Relationship Id="rId42" Type="http://schemas.openxmlformats.org/officeDocument/2006/relationships/font" Target="fonts/ArchivoSemiBold-bold.fntdata"/><Relationship Id="rId41" Type="http://schemas.openxmlformats.org/officeDocument/2006/relationships/font" Target="fonts/ArchivoSemiBold-regular.fntdata"/><Relationship Id="rId44" Type="http://schemas.openxmlformats.org/officeDocument/2006/relationships/font" Target="fonts/ArchivoSemiBold-boldItalic.fntdata"/><Relationship Id="rId43" Type="http://schemas.openxmlformats.org/officeDocument/2006/relationships/font" Target="fonts/Archivo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ArchivoLight-italic.fntdata"/><Relationship Id="rId30" Type="http://schemas.openxmlformats.org/officeDocument/2006/relationships/font" Target="fonts/ArchivoLight-bold.fntdata"/><Relationship Id="rId33" Type="http://schemas.openxmlformats.org/officeDocument/2006/relationships/font" Target="fonts/RobotoMono-regular.fntdata"/><Relationship Id="rId32" Type="http://schemas.openxmlformats.org/officeDocument/2006/relationships/font" Target="fonts/ArchivoLight-boldItalic.fntdata"/><Relationship Id="rId35" Type="http://schemas.openxmlformats.org/officeDocument/2006/relationships/font" Target="fonts/RobotoMono-italic.fntdata"/><Relationship Id="rId34" Type="http://schemas.openxmlformats.org/officeDocument/2006/relationships/font" Target="fonts/RobotoMono-bold.fntdata"/><Relationship Id="rId37" Type="http://schemas.openxmlformats.org/officeDocument/2006/relationships/font" Target="fonts/Archivo-regular.fntdata"/><Relationship Id="rId36" Type="http://schemas.openxmlformats.org/officeDocument/2006/relationships/font" Target="fonts/RobotoMono-boldItalic.fntdata"/><Relationship Id="rId39" Type="http://schemas.openxmlformats.org/officeDocument/2006/relationships/font" Target="fonts/Archivo-italic.fntdata"/><Relationship Id="rId38" Type="http://schemas.openxmlformats.org/officeDocument/2006/relationships/font" Target="fonts/Archivo-bold.fntdata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font" Target="fonts/ArchivoLight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3.jpg>
</file>

<file path=ppt/media/image4.jpg>
</file>

<file path=ppt/media/image5.png>
</file>

<file path=ppt/media/image6.jpg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3b13ca3a69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3b13ca3a69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3b13ca3a692_0_5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3b13ca3a692_0_5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3b13ca3a692_0_5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5" name="Google Shape;515;g3b13ca3a692_0_5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b13ca3a692_0_4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b13ca3a692_0_4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3b13ca3a692_0_5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3b13ca3a692_0_5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3b13ca3a692_0_6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3b13ca3a692_0_6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b13ca3a692_0_6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b13ca3a692_0_6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3b13ca3a692_0_6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3b13ca3a692_0_6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3b13ca3a692_0_6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1" name="Google Shape;551;g3b13ca3a692_0_6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3b13ca3a692_0_6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3b13ca3a692_0_6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3" name="Shape 5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4" name="Google Shape;564;g3b13ca3a692_0_6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5" name="Google Shape;565;g3b13ca3a692_0_6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3b13ca3a692_0_4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3b13ca3a692_0_4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1" name="Google Shape;571;g3b13ca3a692_0_6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2" name="Google Shape;572;g3b13ca3a692_0_6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3b13ca3a692_0_6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3b13ca3a692_0_6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3b13ca3a692_0_6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3b13ca3a692_0_6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3b13ca3a692_0_6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3b13ca3a692_0_6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3" name="Shape 4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4" name="Google Shape;464;g3b13ca3a692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5" name="Google Shape;465;g3b13ca3a692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" name="Shape 4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" name="Google Shape;472;g3b13ca3a692_0_5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" name="Google Shape;473;g3b13ca3a692_0_5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g3b13ca3a692_0_5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1" name="Google Shape;481;g3b13ca3a692_0_5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6" name="Google Shape;486;g3b13ca3a692_0_5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7" name="Google Shape;487;g3b13ca3a692_0_5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3b13ca3a692_0_5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3b13ca3a692_0_5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g3b13ca3a692_0_5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7" name="Google Shape;497;g3b13ca3a692_0_5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g3b13ca3a692_0_5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3" name="Google Shape;503;g3b13ca3a692_0_5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jp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- Alt 1">
  <p:cSld name="BLANK_2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type="title"/>
          </p:nvPr>
        </p:nvSpPr>
        <p:spPr>
          <a:xfrm>
            <a:off x="361975" y="3082925"/>
            <a:ext cx="6276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Light"/>
              <a:buNone/>
              <a:defRPr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ultiple options">
  <p:cSld name="BLANK_1_1_1_1_1_1_1_1_1_1_1_2_1_1_4">
    <p:bg>
      <p:bgPr>
        <a:solidFill>
          <a:schemeClr val="l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11"/>
          <p:cNvSpPr/>
          <p:nvPr/>
        </p:nvSpPr>
        <p:spPr>
          <a:xfrm>
            <a:off x="75" y="1680250"/>
            <a:ext cx="9144000" cy="3467400"/>
          </a:xfrm>
          <a:prstGeom prst="rect">
            <a:avLst/>
          </a:prstGeom>
          <a:gradFill>
            <a:gsLst>
              <a:gs pos="0">
                <a:schemeClr val="accent1"/>
              </a:gs>
              <a:gs pos="91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1619866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  <p:sp>
        <p:nvSpPr>
          <p:cNvPr id="110" name="Google Shape;110;p11"/>
          <p:cNvSpPr txBox="1"/>
          <p:nvPr>
            <p:ph idx="1" type="body"/>
          </p:nvPr>
        </p:nvSpPr>
        <p:spPr>
          <a:xfrm>
            <a:off x="6892719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1" name="Google Shape;111;p11"/>
          <p:cNvSpPr txBox="1"/>
          <p:nvPr>
            <p:ph idx="2" type="body"/>
          </p:nvPr>
        </p:nvSpPr>
        <p:spPr>
          <a:xfrm>
            <a:off x="26490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3" type="body"/>
          </p:nvPr>
        </p:nvSpPr>
        <p:spPr>
          <a:xfrm>
            <a:off x="4770831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4" type="body"/>
          </p:nvPr>
        </p:nvSpPr>
        <p:spPr>
          <a:xfrm>
            <a:off x="513318" y="3499530"/>
            <a:ext cx="1644900" cy="1280400"/>
          </a:xfrm>
          <a:prstGeom prst="rect">
            <a:avLst/>
          </a:prstGeom>
        </p:spPr>
        <p:txBody>
          <a:bodyPr anchorCtr="0" anchor="b" bIns="13715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5" type="subTitle"/>
          </p:nvPr>
        </p:nvSpPr>
        <p:spPr>
          <a:xfrm>
            <a:off x="47708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idx="6" type="subTitle"/>
          </p:nvPr>
        </p:nvSpPr>
        <p:spPr>
          <a:xfrm>
            <a:off x="2649038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6" name="Google Shape;116;p11"/>
          <p:cNvSpPr txBox="1"/>
          <p:nvPr>
            <p:ph idx="7" type="subTitle"/>
          </p:nvPr>
        </p:nvSpPr>
        <p:spPr>
          <a:xfrm>
            <a:off x="5133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7" name="Google Shape;117;p11"/>
          <p:cNvSpPr txBox="1"/>
          <p:nvPr>
            <p:ph idx="8" type="subTitle"/>
          </p:nvPr>
        </p:nvSpPr>
        <p:spPr>
          <a:xfrm>
            <a:off x="6892725" y="1895401"/>
            <a:ext cx="1644900" cy="715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type="title"/>
          </p:nvPr>
        </p:nvSpPr>
        <p:spPr>
          <a:xfrm>
            <a:off x="362050" y="1066100"/>
            <a:ext cx="83646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0" name="Google Shape;120;p11"/>
          <p:cNvSpPr txBox="1"/>
          <p:nvPr>
            <p:ph idx="9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1" name="Google Shape;121;p11"/>
          <p:cNvSpPr txBox="1"/>
          <p:nvPr>
            <p:ph idx="13" type="subTitle"/>
          </p:nvPr>
        </p:nvSpPr>
        <p:spPr>
          <a:xfrm>
            <a:off x="6892694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22" name="Google Shape;122;p11"/>
          <p:cNvSpPr txBox="1"/>
          <p:nvPr>
            <p:ph idx="14" type="subTitle"/>
          </p:nvPr>
        </p:nvSpPr>
        <p:spPr>
          <a:xfrm>
            <a:off x="4770856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23" name="Google Shape;123;p11"/>
          <p:cNvSpPr txBox="1"/>
          <p:nvPr>
            <p:ph idx="15" type="subTitle"/>
          </p:nvPr>
        </p:nvSpPr>
        <p:spPr>
          <a:xfrm>
            <a:off x="2648993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24" name="Google Shape;124;p11"/>
          <p:cNvSpPr txBox="1"/>
          <p:nvPr>
            <p:ph idx="16" type="subTitle"/>
          </p:nvPr>
        </p:nvSpPr>
        <p:spPr>
          <a:xfrm>
            <a:off x="513318" y="2611076"/>
            <a:ext cx="1644900" cy="167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25" name="Google Shape;125;p11"/>
          <p:cNvSpPr txBox="1"/>
          <p:nvPr>
            <p:ph idx="1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2">
  <p:cSld name="CUSTOM_36"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9" name="Google Shape;129;p12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0" name="Google Shape;130;p12"/>
          <p:cNvSpPr txBox="1"/>
          <p:nvPr>
            <p:ph idx="2" type="subTitle"/>
          </p:nvPr>
        </p:nvSpPr>
        <p:spPr>
          <a:xfrm>
            <a:off x="6309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1" name="Google Shape;131;p12"/>
          <p:cNvSpPr txBox="1"/>
          <p:nvPr>
            <p:ph idx="3" type="subTitle"/>
          </p:nvPr>
        </p:nvSpPr>
        <p:spPr>
          <a:xfrm>
            <a:off x="6309306" y="31434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2" name="Google Shape;132;p12"/>
          <p:cNvSpPr txBox="1"/>
          <p:nvPr>
            <p:ph idx="4" type="subTitle"/>
          </p:nvPr>
        </p:nvSpPr>
        <p:spPr>
          <a:xfrm>
            <a:off x="3322306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3" name="Google Shape;133;p12"/>
          <p:cNvSpPr txBox="1"/>
          <p:nvPr>
            <p:ph idx="5" type="subTitle"/>
          </p:nvPr>
        </p:nvSpPr>
        <p:spPr>
          <a:xfrm>
            <a:off x="361981" y="1231300"/>
            <a:ext cx="2497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4" name="Google Shape;134;p12"/>
          <p:cNvSpPr txBox="1"/>
          <p:nvPr>
            <p:ph idx="6" type="body"/>
          </p:nvPr>
        </p:nvSpPr>
        <p:spPr>
          <a:xfrm>
            <a:off x="361981" y="1502500"/>
            <a:ext cx="2497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35" name="Google Shape;135;p12"/>
          <p:cNvSpPr txBox="1"/>
          <p:nvPr>
            <p:ph idx="7" type="subTitle"/>
          </p:nvPr>
        </p:nvSpPr>
        <p:spPr>
          <a:xfrm>
            <a:off x="339895" y="3143400"/>
            <a:ext cx="50772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6" name="Google Shape;136;p12"/>
          <p:cNvSpPr txBox="1"/>
          <p:nvPr>
            <p:ph idx="8" type="subTitle"/>
          </p:nvPr>
        </p:nvSpPr>
        <p:spPr>
          <a:xfrm>
            <a:off x="339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7" name="Google Shape;137;p12"/>
          <p:cNvSpPr txBox="1"/>
          <p:nvPr>
            <p:ph idx="9" type="subTitle"/>
          </p:nvPr>
        </p:nvSpPr>
        <p:spPr>
          <a:xfrm>
            <a:off x="1428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8" name="Google Shape;138;p12"/>
          <p:cNvSpPr txBox="1"/>
          <p:nvPr>
            <p:ph idx="13" type="subTitle"/>
          </p:nvPr>
        </p:nvSpPr>
        <p:spPr>
          <a:xfrm>
            <a:off x="2516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39" name="Google Shape;139;p12"/>
          <p:cNvSpPr txBox="1"/>
          <p:nvPr>
            <p:ph idx="14" type="subTitle"/>
          </p:nvPr>
        </p:nvSpPr>
        <p:spPr>
          <a:xfrm>
            <a:off x="36054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0" name="Google Shape;140;p12"/>
          <p:cNvSpPr txBox="1"/>
          <p:nvPr>
            <p:ph idx="15" type="subTitle"/>
          </p:nvPr>
        </p:nvSpPr>
        <p:spPr>
          <a:xfrm>
            <a:off x="4693900" y="3632075"/>
            <a:ext cx="1026900" cy="919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1" name="Google Shape;141;p12"/>
          <p:cNvSpPr txBox="1"/>
          <p:nvPr>
            <p:ph idx="16" type="subTitle"/>
          </p:nvPr>
        </p:nvSpPr>
        <p:spPr>
          <a:xfrm>
            <a:off x="6309300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2" name="Google Shape;142;p12"/>
          <p:cNvSpPr txBox="1"/>
          <p:nvPr>
            <p:ph idx="17" type="subTitle"/>
          </p:nvPr>
        </p:nvSpPr>
        <p:spPr>
          <a:xfrm>
            <a:off x="7578839" y="16340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3" name="Google Shape;143;p12"/>
          <p:cNvSpPr txBox="1"/>
          <p:nvPr>
            <p:ph idx="18" type="subTitle"/>
          </p:nvPr>
        </p:nvSpPr>
        <p:spPr>
          <a:xfrm>
            <a:off x="6309300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4" name="Google Shape;144;p12"/>
          <p:cNvSpPr txBox="1"/>
          <p:nvPr>
            <p:ph idx="19" type="subTitle"/>
          </p:nvPr>
        </p:nvSpPr>
        <p:spPr>
          <a:xfrm>
            <a:off x="7578839" y="2179450"/>
            <a:ext cx="1197900" cy="4245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5" name="Google Shape;145;p12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3">
  <p:cSld name="BLANK_1_1_1_1_1_1_1_1_1_1_1_2_1_1_3"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13"/>
          <p:cNvSpPr txBox="1"/>
          <p:nvPr>
            <p:ph type="title"/>
          </p:nvPr>
        </p:nvSpPr>
        <p:spPr>
          <a:xfrm>
            <a:off x="361975" y="1066100"/>
            <a:ext cx="41190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49" name="Google Shape;149;p1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13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51" name="Google Shape;151;p13"/>
          <p:cNvSpPr txBox="1"/>
          <p:nvPr>
            <p:ph idx="2" type="subTitle"/>
          </p:nvPr>
        </p:nvSpPr>
        <p:spPr>
          <a:xfrm>
            <a:off x="4760178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52" name="Google Shape;152;p13"/>
          <p:cNvSpPr txBox="1"/>
          <p:nvPr>
            <p:ph idx="3" type="body"/>
          </p:nvPr>
        </p:nvSpPr>
        <p:spPr>
          <a:xfrm>
            <a:off x="4760178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53" name="Google Shape;153;p13"/>
          <p:cNvSpPr txBox="1"/>
          <p:nvPr>
            <p:ph idx="4" type="subTitle"/>
          </p:nvPr>
        </p:nvSpPr>
        <p:spPr>
          <a:xfrm>
            <a:off x="4760178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54" name="Google Shape;154;p13"/>
          <p:cNvSpPr txBox="1"/>
          <p:nvPr>
            <p:ph idx="5" type="body"/>
          </p:nvPr>
        </p:nvSpPr>
        <p:spPr>
          <a:xfrm>
            <a:off x="4760178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55" name="Google Shape;155;p13"/>
          <p:cNvSpPr txBox="1"/>
          <p:nvPr>
            <p:ph idx="6" type="subTitle"/>
          </p:nvPr>
        </p:nvSpPr>
        <p:spPr>
          <a:xfrm>
            <a:off x="6948350" y="1213769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56" name="Google Shape;156;p13"/>
          <p:cNvSpPr txBox="1"/>
          <p:nvPr>
            <p:ph idx="7" type="body"/>
          </p:nvPr>
        </p:nvSpPr>
        <p:spPr>
          <a:xfrm>
            <a:off x="6948350" y="1487419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57" name="Google Shape;157;p13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58" name="Google Shape;158;p13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59" name="Google Shape;159;p13"/>
          <p:cNvSpPr txBox="1"/>
          <p:nvPr>
            <p:ph idx="13" type="subTitle"/>
          </p:nvPr>
        </p:nvSpPr>
        <p:spPr>
          <a:xfrm>
            <a:off x="520650" y="3138650"/>
            <a:ext cx="37704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60" name="Google Shape;160;p13"/>
          <p:cNvSpPr txBox="1"/>
          <p:nvPr>
            <p:ph idx="14" type="body"/>
          </p:nvPr>
        </p:nvSpPr>
        <p:spPr>
          <a:xfrm>
            <a:off x="520650" y="3409850"/>
            <a:ext cx="37704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1" name="Google Shape;161;p13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5">
  <p:cSld name="BLANK_1_1_1_1_1_1_1_1_1_1_1_2_1_1_3_2">
    <p:bg>
      <p:bgPr>
        <a:solidFill>
          <a:schemeClr val="lt1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4"/>
          <p:cNvSpPr txBox="1"/>
          <p:nvPr>
            <p:ph type="title"/>
          </p:nvPr>
        </p:nvSpPr>
        <p:spPr>
          <a:xfrm>
            <a:off x="361975" y="1066100"/>
            <a:ext cx="19836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65" name="Google Shape;165;p1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6" name="Google Shape;166;p14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7" name="Google Shape;167;p14"/>
          <p:cNvSpPr txBox="1"/>
          <p:nvPr>
            <p:ph idx="2" type="subTitle"/>
          </p:nvPr>
        </p:nvSpPr>
        <p:spPr>
          <a:xfrm>
            <a:off x="4823525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68" name="Google Shape;168;p14"/>
          <p:cNvSpPr txBox="1"/>
          <p:nvPr>
            <p:ph idx="3" type="body"/>
          </p:nvPr>
        </p:nvSpPr>
        <p:spPr>
          <a:xfrm>
            <a:off x="4823525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69" name="Google Shape;169;p14"/>
          <p:cNvSpPr txBox="1"/>
          <p:nvPr>
            <p:ph idx="4" type="subTitle"/>
          </p:nvPr>
        </p:nvSpPr>
        <p:spPr>
          <a:xfrm>
            <a:off x="482352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0" name="Google Shape;170;p14"/>
          <p:cNvSpPr txBox="1"/>
          <p:nvPr>
            <p:ph idx="5" type="body"/>
          </p:nvPr>
        </p:nvSpPr>
        <p:spPr>
          <a:xfrm>
            <a:off x="482352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71" name="Google Shape;171;p14"/>
          <p:cNvSpPr txBox="1"/>
          <p:nvPr>
            <p:ph idx="6" type="subTitle"/>
          </p:nvPr>
        </p:nvSpPr>
        <p:spPr>
          <a:xfrm>
            <a:off x="6948350" y="123130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2" name="Google Shape;172;p14"/>
          <p:cNvSpPr txBox="1"/>
          <p:nvPr>
            <p:ph idx="7" type="body"/>
          </p:nvPr>
        </p:nvSpPr>
        <p:spPr>
          <a:xfrm>
            <a:off x="6948350" y="1504950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73" name="Google Shape;173;p14"/>
          <p:cNvSpPr txBox="1"/>
          <p:nvPr>
            <p:ph idx="8" type="subTitle"/>
          </p:nvPr>
        </p:nvSpPr>
        <p:spPr>
          <a:xfrm>
            <a:off x="694835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4" name="Google Shape;174;p14"/>
          <p:cNvSpPr txBox="1"/>
          <p:nvPr>
            <p:ph idx="9" type="body"/>
          </p:nvPr>
        </p:nvSpPr>
        <p:spPr>
          <a:xfrm>
            <a:off x="694835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75" name="Google Shape;175;p14"/>
          <p:cNvSpPr txBox="1"/>
          <p:nvPr>
            <p:ph idx="13" type="subTitle"/>
          </p:nvPr>
        </p:nvSpPr>
        <p:spPr>
          <a:xfrm>
            <a:off x="573875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6" name="Google Shape;176;p14"/>
          <p:cNvSpPr txBox="1"/>
          <p:nvPr>
            <p:ph idx="14" type="body"/>
          </p:nvPr>
        </p:nvSpPr>
        <p:spPr>
          <a:xfrm>
            <a:off x="573875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77" name="Google Shape;177;p14"/>
          <p:cNvSpPr txBox="1"/>
          <p:nvPr>
            <p:ph idx="15" type="subTitle"/>
          </p:nvPr>
        </p:nvSpPr>
        <p:spPr>
          <a:xfrm>
            <a:off x="2698700" y="3138650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78" name="Google Shape;178;p14"/>
          <p:cNvSpPr txBox="1"/>
          <p:nvPr>
            <p:ph idx="16" type="body"/>
          </p:nvPr>
        </p:nvSpPr>
        <p:spPr>
          <a:xfrm>
            <a:off x="2698700" y="3409851"/>
            <a:ext cx="1645800" cy="12330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79" name="Google Shape;179;p14"/>
          <p:cNvSpPr txBox="1"/>
          <p:nvPr>
            <p:ph idx="17" type="subTitle"/>
          </p:nvPr>
        </p:nvSpPr>
        <p:spPr>
          <a:xfrm>
            <a:off x="2698700" y="1229838"/>
            <a:ext cx="16458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80" name="Google Shape;180;p14"/>
          <p:cNvSpPr txBox="1"/>
          <p:nvPr>
            <p:ph idx="18" type="body"/>
          </p:nvPr>
        </p:nvSpPr>
        <p:spPr>
          <a:xfrm>
            <a:off x="2698700" y="1503488"/>
            <a:ext cx="1645800" cy="1230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1" name="Google Shape;181;p14"/>
          <p:cNvSpPr txBox="1"/>
          <p:nvPr>
            <p:ph idx="19" type="subTitle"/>
          </p:nvPr>
        </p:nvSpPr>
        <p:spPr>
          <a:xfrm>
            <a:off x="361975" y="537642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cheme - Alt 6">
  <p:cSld name="CUSTOM_12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5" name="Google Shape;185;p1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6" name="Google Shape;186;p15"/>
          <p:cNvSpPr txBox="1"/>
          <p:nvPr>
            <p:ph idx="2" type="body"/>
          </p:nvPr>
        </p:nvSpPr>
        <p:spPr>
          <a:xfrm>
            <a:off x="5659300" y="3764525"/>
            <a:ext cx="2931300" cy="885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7" name="Google Shape;187;p15"/>
          <p:cNvSpPr txBox="1"/>
          <p:nvPr>
            <p:ph idx="3" type="body"/>
          </p:nvPr>
        </p:nvSpPr>
        <p:spPr>
          <a:xfrm>
            <a:off x="5659350" y="1715800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8" name="Google Shape;188;p15"/>
          <p:cNvSpPr txBox="1"/>
          <p:nvPr>
            <p:ph idx="4" type="subTitle"/>
          </p:nvPr>
        </p:nvSpPr>
        <p:spPr>
          <a:xfrm>
            <a:off x="5659350" y="1162000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89" name="Google Shape;189;p15"/>
          <p:cNvSpPr txBox="1"/>
          <p:nvPr>
            <p:ph idx="5" type="body"/>
          </p:nvPr>
        </p:nvSpPr>
        <p:spPr>
          <a:xfrm>
            <a:off x="5659350" y="2986225"/>
            <a:ext cx="2931300" cy="455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90" name="Google Shape;190;p15"/>
          <p:cNvSpPr txBox="1"/>
          <p:nvPr>
            <p:ph idx="6" type="subTitle"/>
          </p:nvPr>
        </p:nvSpPr>
        <p:spPr>
          <a:xfrm>
            <a:off x="5659350" y="2432425"/>
            <a:ext cx="2931300" cy="553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Light"/>
              <a:buNone/>
              <a:defRPr sz="3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91" name="Google Shape;191;p15"/>
          <p:cNvSpPr txBox="1"/>
          <p:nvPr>
            <p:ph idx="7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nalysis">
  <p:cSld name="BLANK_1_1_1_1_1_1_1_1_1_1_1_2_1_1_3_1_1">
    <p:bg>
      <p:bgPr>
        <a:solidFill>
          <a:schemeClr val="lt1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3" name="Google Shape;193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6"/>
          <p:cNvSpPr txBox="1"/>
          <p:nvPr>
            <p:ph idx="1" type="body"/>
          </p:nvPr>
        </p:nvSpPr>
        <p:spPr>
          <a:xfrm>
            <a:off x="4823525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1pPr>
            <a:lvl2pPr indent="-292100" lvl="1" marL="914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2pPr>
            <a:lvl3pPr indent="-292100" lvl="2" marL="1371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3pPr>
            <a:lvl4pPr indent="-292100" lvl="3" marL="18288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4pPr>
            <a:lvl5pPr indent="-292100" lvl="4" marL="22860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5pPr>
            <a:lvl6pPr indent="-292100" lvl="5" marL="27432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6pPr>
            <a:lvl7pPr indent="-292100" lvl="6" marL="32004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/>
            </a:lvl7pPr>
            <a:lvl8pPr indent="-292100" lvl="7" marL="3657600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/>
            </a:lvl8pPr>
            <a:lvl9pPr indent="-292100" lvl="8" marL="4114800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/>
            </a:lvl9pPr>
          </a:lstStyle>
          <a:p/>
        </p:txBody>
      </p:sp>
      <p:sp>
        <p:nvSpPr>
          <p:cNvPr id="195" name="Google Shape;195;p16"/>
          <p:cNvSpPr txBox="1"/>
          <p:nvPr>
            <p:ph idx="2" type="body"/>
          </p:nvPr>
        </p:nvSpPr>
        <p:spPr>
          <a:xfrm>
            <a:off x="6948350" y="400722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196" name="Google Shape;196;p16"/>
          <p:cNvSpPr txBox="1"/>
          <p:nvPr>
            <p:ph type="title"/>
          </p:nvPr>
        </p:nvSpPr>
        <p:spPr>
          <a:xfrm>
            <a:off x="359200" y="1067375"/>
            <a:ext cx="3996300" cy="17784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197" name="Google Shape;197;p1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16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9" name="Google Shape;199;p16"/>
          <p:cNvSpPr txBox="1"/>
          <p:nvPr>
            <p:ph idx="4" type="body"/>
          </p:nvPr>
        </p:nvSpPr>
        <p:spPr>
          <a:xfrm>
            <a:off x="346275" y="3390625"/>
            <a:ext cx="3996300" cy="1416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0" name="Google Shape;200;p16"/>
          <p:cNvSpPr txBox="1"/>
          <p:nvPr>
            <p:ph idx="5" type="body"/>
          </p:nvPr>
        </p:nvSpPr>
        <p:spPr>
          <a:xfrm>
            <a:off x="4823525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1" name="Google Shape;201;p16"/>
          <p:cNvSpPr txBox="1"/>
          <p:nvPr>
            <p:ph idx="6" type="body"/>
          </p:nvPr>
        </p:nvSpPr>
        <p:spPr>
          <a:xfrm>
            <a:off x="6948350" y="2099875"/>
            <a:ext cx="1645800" cy="68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02" name="Google Shape;202;p16"/>
          <p:cNvSpPr txBox="1"/>
          <p:nvPr>
            <p:ph idx="7" type="subTitle"/>
          </p:nvPr>
        </p:nvSpPr>
        <p:spPr>
          <a:xfrm>
            <a:off x="6948350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3" name="Google Shape;203;p16"/>
          <p:cNvSpPr txBox="1"/>
          <p:nvPr>
            <p:ph idx="8" type="subTitle"/>
          </p:nvPr>
        </p:nvSpPr>
        <p:spPr>
          <a:xfrm>
            <a:off x="4823525" y="118217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4" name="Google Shape;204;p16"/>
          <p:cNvSpPr txBox="1"/>
          <p:nvPr>
            <p:ph idx="9" type="subTitle"/>
          </p:nvPr>
        </p:nvSpPr>
        <p:spPr>
          <a:xfrm>
            <a:off x="4823525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5" name="Google Shape;205;p16"/>
          <p:cNvSpPr txBox="1"/>
          <p:nvPr>
            <p:ph idx="13" type="subTitle"/>
          </p:nvPr>
        </p:nvSpPr>
        <p:spPr>
          <a:xfrm>
            <a:off x="6948350" y="3089525"/>
            <a:ext cx="1645800" cy="917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500"/>
              <a:buFont typeface="Archivo SemiBold"/>
              <a:buNone/>
              <a:defRPr sz="55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06" name="Google Shape;206;p16"/>
          <p:cNvSpPr txBox="1"/>
          <p:nvPr>
            <p:ph idx="14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3">
  <p:cSld name="CUSTOM_27">
    <p:bg>
      <p:bgPr>
        <a:solidFill>
          <a:schemeClr val="lt1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8" name="Google Shape;208;p17"/>
          <p:cNvPicPr preferRelativeResize="0"/>
          <p:nvPr/>
        </p:nvPicPr>
        <p:blipFill>
          <a:blip r:embed="rId2">
            <a:alphaModFix amt="60000"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0" name="Google Shape;210;p17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11" name="Google Shape;211;p17"/>
          <p:cNvSpPr txBox="1"/>
          <p:nvPr>
            <p:ph idx="2" type="body"/>
          </p:nvPr>
        </p:nvSpPr>
        <p:spPr>
          <a:xfrm>
            <a:off x="3561200" y="1650500"/>
            <a:ext cx="4311300" cy="483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2" name="Google Shape;212;p17"/>
          <p:cNvSpPr txBox="1"/>
          <p:nvPr>
            <p:ph idx="3" type="subTitle"/>
          </p:nvPr>
        </p:nvSpPr>
        <p:spPr>
          <a:xfrm>
            <a:off x="3561190" y="1258875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3" name="Google Shape;213;p17"/>
          <p:cNvSpPr txBox="1"/>
          <p:nvPr>
            <p:ph idx="4" type="body"/>
          </p:nvPr>
        </p:nvSpPr>
        <p:spPr>
          <a:xfrm>
            <a:off x="3561200" y="27455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4" name="Google Shape;214;p17"/>
          <p:cNvSpPr txBox="1"/>
          <p:nvPr>
            <p:ph idx="5" type="subTitle"/>
          </p:nvPr>
        </p:nvSpPr>
        <p:spPr>
          <a:xfrm>
            <a:off x="3561190" y="2411024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5" name="Google Shape;215;p17"/>
          <p:cNvSpPr txBox="1"/>
          <p:nvPr>
            <p:ph idx="6" type="body"/>
          </p:nvPr>
        </p:nvSpPr>
        <p:spPr>
          <a:xfrm>
            <a:off x="3561200" y="3890675"/>
            <a:ext cx="4311300" cy="5400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6" name="Google Shape;216;p17"/>
          <p:cNvSpPr txBox="1"/>
          <p:nvPr>
            <p:ph idx="7" type="subTitle"/>
          </p:nvPr>
        </p:nvSpPr>
        <p:spPr>
          <a:xfrm>
            <a:off x="3561190" y="3556273"/>
            <a:ext cx="5286000" cy="192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 SemiBold"/>
              <a:buNone/>
              <a:defRPr sz="2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7" name="Google Shape;217;p17"/>
          <p:cNvSpPr txBox="1"/>
          <p:nvPr>
            <p:ph type="title"/>
          </p:nvPr>
        </p:nvSpPr>
        <p:spPr>
          <a:xfrm>
            <a:off x="353550" y="1066100"/>
            <a:ext cx="2674500" cy="6129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18" name="Google Shape;218;p17"/>
          <p:cNvSpPr txBox="1"/>
          <p:nvPr>
            <p:ph idx="8" type="body"/>
          </p:nvPr>
        </p:nvSpPr>
        <p:spPr>
          <a:xfrm>
            <a:off x="353550" y="1592450"/>
            <a:ext cx="2674500" cy="2885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19" name="Google Shape;219;p17"/>
          <p:cNvSpPr txBox="1"/>
          <p:nvPr>
            <p:ph idx="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 - Alt 4">
  <p:cSld name="CUSTOM_28"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oogle Shape;221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1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3" name="Google Shape;223;p1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4" name="Google Shape;224;p18"/>
          <p:cNvSpPr txBox="1"/>
          <p:nvPr>
            <p:ph idx="2" type="body"/>
          </p:nvPr>
        </p:nvSpPr>
        <p:spPr>
          <a:xfrm>
            <a:off x="4618675" y="1125913"/>
            <a:ext cx="3951600" cy="6174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5" name="Google Shape;225;p18"/>
          <p:cNvSpPr txBox="1"/>
          <p:nvPr>
            <p:ph idx="3" type="subTitle"/>
          </p:nvPr>
        </p:nvSpPr>
        <p:spPr>
          <a:xfrm>
            <a:off x="4618675" y="875411"/>
            <a:ext cx="3515700" cy="223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6" name="Google Shape;226;p18"/>
          <p:cNvSpPr txBox="1"/>
          <p:nvPr>
            <p:ph idx="4" type="body"/>
          </p:nvPr>
        </p:nvSpPr>
        <p:spPr>
          <a:xfrm>
            <a:off x="361975" y="1066100"/>
            <a:ext cx="2701200" cy="2160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7" name="Google Shape;227;p18"/>
          <p:cNvSpPr txBox="1"/>
          <p:nvPr>
            <p:ph idx="5" type="body"/>
          </p:nvPr>
        </p:nvSpPr>
        <p:spPr>
          <a:xfrm>
            <a:off x="4618675" y="2603671"/>
            <a:ext cx="3951600" cy="6489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28" name="Google Shape;228;p18"/>
          <p:cNvSpPr txBox="1"/>
          <p:nvPr>
            <p:ph idx="6" type="subTitle"/>
          </p:nvPr>
        </p:nvSpPr>
        <p:spPr>
          <a:xfrm>
            <a:off x="4618675" y="2340305"/>
            <a:ext cx="3515700" cy="2346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29" name="Google Shape;229;p18"/>
          <p:cNvSpPr txBox="1"/>
          <p:nvPr>
            <p:ph idx="7" type="body"/>
          </p:nvPr>
        </p:nvSpPr>
        <p:spPr>
          <a:xfrm>
            <a:off x="4618675" y="4066379"/>
            <a:ext cx="3951600" cy="643800"/>
          </a:xfrm>
          <a:prstGeom prst="rect">
            <a:avLst/>
          </a:prstGeom>
        </p:spPr>
        <p:txBody>
          <a:bodyPr anchorCtr="0" anchor="t" bIns="0" lIns="0" spcFirstLastPara="1" rIns="0" wrap="square" tIns="4570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30" name="Google Shape;230;p18"/>
          <p:cNvSpPr txBox="1"/>
          <p:nvPr>
            <p:ph idx="8" type="subTitle"/>
          </p:nvPr>
        </p:nvSpPr>
        <p:spPr>
          <a:xfrm>
            <a:off x="4618675" y="3805198"/>
            <a:ext cx="3515700" cy="232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31" name="Google Shape;231;p18"/>
          <p:cNvSpPr txBox="1"/>
          <p:nvPr>
            <p:ph hasCustomPrompt="1" type="title"/>
          </p:nvPr>
        </p:nvSpPr>
        <p:spPr>
          <a:xfrm>
            <a:off x="3597475" y="6804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None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2" name="Google Shape;232;p18"/>
          <p:cNvSpPr txBox="1"/>
          <p:nvPr>
            <p:ph hasCustomPrompt="1" idx="9" type="title"/>
          </p:nvPr>
        </p:nvSpPr>
        <p:spPr>
          <a:xfrm>
            <a:off x="3597475" y="2127395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3" name="Google Shape;233;p18"/>
          <p:cNvSpPr txBox="1"/>
          <p:nvPr>
            <p:ph hasCustomPrompt="1" idx="13" type="title"/>
          </p:nvPr>
        </p:nvSpPr>
        <p:spPr>
          <a:xfrm>
            <a:off x="3597475" y="3591200"/>
            <a:ext cx="927600" cy="91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Char char="●"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●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○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0"/>
              <a:buFont typeface="Archivo Light"/>
              <a:buChar char="■"/>
              <a:defRPr sz="12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234" name="Google Shape;234;p18"/>
          <p:cNvSpPr txBox="1"/>
          <p:nvPr>
            <p:ph idx="14" type="subTitle"/>
          </p:nvPr>
        </p:nvSpPr>
        <p:spPr>
          <a:xfrm>
            <a:off x="361975" y="539900"/>
            <a:ext cx="28503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 - Alt 2">
  <p:cSld name="BLANK_1_1_1_1_1_1_1_1_1_1_1_1_1_1_1_4">
    <p:bg>
      <p:bgPr>
        <a:solidFill>
          <a:schemeClr val="lt1"/>
        </a:soli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19"/>
          <p:cNvSpPr/>
          <p:nvPr>
            <p:ph idx="2" type="pic"/>
          </p:nvPr>
        </p:nvSpPr>
        <p:spPr>
          <a:xfrm>
            <a:off x="6773700" y="1600350"/>
            <a:ext cx="2001300" cy="605100"/>
          </a:xfrm>
          <a:prstGeom prst="roundRect">
            <a:avLst>
              <a:gd fmla="val 27045" name="adj"/>
            </a:avLst>
          </a:prstGeom>
          <a:noFill/>
          <a:ln>
            <a:noFill/>
          </a:ln>
        </p:spPr>
      </p:sp>
      <p:sp>
        <p:nvSpPr>
          <p:cNvPr id="238" name="Google Shape;238;p19"/>
          <p:cNvSpPr/>
          <p:nvPr>
            <p:ph idx="3" type="pic"/>
          </p:nvPr>
        </p:nvSpPr>
        <p:spPr>
          <a:xfrm>
            <a:off x="4636725" y="1600350"/>
            <a:ext cx="2001300" cy="605100"/>
          </a:xfrm>
          <a:prstGeom prst="roundRect">
            <a:avLst>
              <a:gd fmla="val 25760" name="adj"/>
            </a:avLst>
          </a:prstGeom>
          <a:noFill/>
          <a:ln>
            <a:noFill/>
          </a:ln>
        </p:spPr>
      </p:sp>
      <p:sp>
        <p:nvSpPr>
          <p:cNvPr id="239" name="Google Shape;239;p19"/>
          <p:cNvSpPr/>
          <p:nvPr>
            <p:ph idx="4" type="pic"/>
          </p:nvPr>
        </p:nvSpPr>
        <p:spPr>
          <a:xfrm>
            <a:off x="2499750" y="1600350"/>
            <a:ext cx="2005200" cy="605100"/>
          </a:xfrm>
          <a:prstGeom prst="roundRect">
            <a:avLst>
              <a:gd fmla="val 25545" name="adj"/>
            </a:avLst>
          </a:prstGeom>
          <a:noFill/>
          <a:ln>
            <a:noFill/>
          </a:ln>
        </p:spPr>
      </p:sp>
      <p:sp>
        <p:nvSpPr>
          <p:cNvPr id="240" name="Google Shape;240;p19"/>
          <p:cNvSpPr/>
          <p:nvPr>
            <p:ph idx="5" type="pic"/>
          </p:nvPr>
        </p:nvSpPr>
        <p:spPr>
          <a:xfrm>
            <a:off x="361950" y="1600350"/>
            <a:ext cx="2001300" cy="605100"/>
          </a:xfrm>
          <a:prstGeom prst="roundRect">
            <a:avLst>
              <a:gd fmla="val 26529" name="adj"/>
            </a:avLst>
          </a:prstGeom>
          <a:noFill/>
          <a:ln>
            <a:noFill/>
          </a:ln>
        </p:spPr>
      </p:sp>
      <p:sp>
        <p:nvSpPr>
          <p:cNvPr id="241" name="Google Shape;241;p19"/>
          <p:cNvSpPr txBox="1"/>
          <p:nvPr>
            <p:ph type="title"/>
          </p:nvPr>
        </p:nvSpPr>
        <p:spPr>
          <a:xfrm>
            <a:off x="361975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2" name="Google Shape;242;p1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3" name="Google Shape;243;p19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44" name="Google Shape;244;p19"/>
          <p:cNvSpPr txBox="1"/>
          <p:nvPr>
            <p:ph idx="6" type="subTitle"/>
          </p:nvPr>
        </p:nvSpPr>
        <p:spPr>
          <a:xfrm>
            <a:off x="528567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5" name="Google Shape;245;p19"/>
          <p:cNvSpPr txBox="1"/>
          <p:nvPr>
            <p:ph idx="7" type="subTitle"/>
          </p:nvPr>
        </p:nvSpPr>
        <p:spPr>
          <a:xfrm>
            <a:off x="2664436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6" name="Google Shape;246;p19"/>
          <p:cNvSpPr txBox="1"/>
          <p:nvPr>
            <p:ph idx="8" type="subTitle"/>
          </p:nvPr>
        </p:nvSpPr>
        <p:spPr>
          <a:xfrm>
            <a:off x="4803102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7" name="Google Shape;247;p19"/>
          <p:cNvSpPr txBox="1"/>
          <p:nvPr>
            <p:ph idx="9" type="subTitle"/>
          </p:nvPr>
        </p:nvSpPr>
        <p:spPr>
          <a:xfrm>
            <a:off x="6938513" y="2459450"/>
            <a:ext cx="1654500" cy="20919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8" name="Google Shape;248;p19"/>
          <p:cNvSpPr txBox="1"/>
          <p:nvPr>
            <p:ph idx="13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ve big ideas">
  <p:cSld name="CUSTOM_13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52" name="Google Shape;252;p2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53" name="Google Shape;253;p20"/>
          <p:cNvSpPr txBox="1"/>
          <p:nvPr>
            <p:ph idx="2" type="subTitle"/>
          </p:nvPr>
        </p:nvSpPr>
        <p:spPr>
          <a:xfrm>
            <a:off x="494689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4" name="Google Shape;254;p20"/>
          <p:cNvSpPr txBox="1"/>
          <p:nvPr>
            <p:ph idx="3" type="body"/>
          </p:nvPr>
        </p:nvSpPr>
        <p:spPr>
          <a:xfrm>
            <a:off x="494689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5" name="Google Shape;255;p20"/>
          <p:cNvSpPr txBox="1"/>
          <p:nvPr>
            <p:ph idx="4" type="subTitle"/>
          </p:nvPr>
        </p:nvSpPr>
        <p:spPr>
          <a:xfrm>
            <a:off x="22035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6" name="Google Shape;256;p20"/>
          <p:cNvSpPr txBox="1"/>
          <p:nvPr>
            <p:ph idx="5" type="body"/>
          </p:nvPr>
        </p:nvSpPr>
        <p:spPr>
          <a:xfrm>
            <a:off x="22035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7" name="Google Shape;257;p20"/>
          <p:cNvSpPr txBox="1"/>
          <p:nvPr>
            <p:ph idx="6" type="subTitle"/>
          </p:nvPr>
        </p:nvSpPr>
        <p:spPr>
          <a:xfrm>
            <a:off x="391239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58" name="Google Shape;258;p20"/>
          <p:cNvSpPr txBox="1"/>
          <p:nvPr>
            <p:ph idx="7" type="body"/>
          </p:nvPr>
        </p:nvSpPr>
        <p:spPr>
          <a:xfrm>
            <a:off x="391239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9" name="Google Shape;259;p20"/>
          <p:cNvSpPr txBox="1"/>
          <p:nvPr>
            <p:ph idx="8" type="subTitle"/>
          </p:nvPr>
        </p:nvSpPr>
        <p:spPr>
          <a:xfrm>
            <a:off x="5621020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0" name="Google Shape;260;p20"/>
          <p:cNvSpPr txBox="1"/>
          <p:nvPr>
            <p:ph idx="9" type="body"/>
          </p:nvPr>
        </p:nvSpPr>
        <p:spPr>
          <a:xfrm>
            <a:off x="5621020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1" name="Google Shape;261;p20"/>
          <p:cNvSpPr txBox="1"/>
          <p:nvPr>
            <p:ph idx="13" type="subTitle"/>
          </p:nvPr>
        </p:nvSpPr>
        <p:spPr>
          <a:xfrm>
            <a:off x="7329172" y="1960052"/>
            <a:ext cx="1319700" cy="3141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2" name="Google Shape;262;p20"/>
          <p:cNvSpPr txBox="1"/>
          <p:nvPr>
            <p:ph idx="14" type="body"/>
          </p:nvPr>
        </p:nvSpPr>
        <p:spPr>
          <a:xfrm>
            <a:off x="7329172" y="2274201"/>
            <a:ext cx="1319700" cy="234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63" name="Google Shape;263;p20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64" name="Google Shape;264;p20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2">
  <p:cSld name="CUSTOM_20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/>
          <p:nvPr>
            <p:ph idx="2" type="pic"/>
          </p:nvPr>
        </p:nvSpPr>
        <p:spPr>
          <a:xfrm>
            <a:off x="5859475" y="465625"/>
            <a:ext cx="2917200" cy="4316700"/>
          </a:xfrm>
          <a:prstGeom prst="roundRect">
            <a:avLst>
              <a:gd fmla="val 3546" name="adj"/>
            </a:avLst>
          </a:prstGeom>
          <a:noFill/>
          <a:ln>
            <a:noFill/>
          </a:ln>
        </p:spPr>
      </p:sp>
      <p:sp>
        <p:nvSpPr>
          <p:cNvPr id="17" name="Google Shape;17;p3"/>
          <p:cNvSpPr txBox="1"/>
          <p:nvPr>
            <p:ph idx="1" type="body"/>
          </p:nvPr>
        </p:nvSpPr>
        <p:spPr>
          <a:xfrm>
            <a:off x="361975" y="298912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>
                <a:latin typeface="Archivo"/>
                <a:ea typeface="Archivo"/>
                <a:cs typeface="Archivo"/>
                <a:sym typeface="Archivo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>
                <a:latin typeface="Archivo"/>
                <a:ea typeface="Archivo"/>
                <a:cs typeface="Archivo"/>
                <a:sym typeface="Archivo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4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7_1_1_1_1_1_1_1_1_1_1_1_1_1_1_1_1_1_1_1_1">
    <p:bg>
      <p:bgPr>
        <a:solidFill>
          <a:schemeClr val="dk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6" name="Google Shape;266;p2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1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1"/>
          <p:cNvSpPr txBox="1"/>
          <p:nvPr>
            <p:ph type="title"/>
          </p:nvPr>
        </p:nvSpPr>
        <p:spPr>
          <a:xfrm>
            <a:off x="361975" y="555540"/>
            <a:ext cx="8414700" cy="2778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100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100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100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100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100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100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100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1000"/>
              </a:spcBef>
              <a:spcAft>
                <a:spcPts val="1000"/>
              </a:spcAft>
              <a:buNone/>
              <a:defRPr sz="2000"/>
            </a:lvl9pPr>
          </a:lstStyle>
          <a:p/>
        </p:txBody>
      </p:sp>
      <p:sp>
        <p:nvSpPr>
          <p:cNvPr id="268" name="Google Shape;268;p21"/>
          <p:cNvSpPr/>
          <p:nvPr>
            <p:ph idx="2" type="pic"/>
          </p:nvPr>
        </p:nvSpPr>
        <p:spPr>
          <a:xfrm>
            <a:off x="342975" y="3777050"/>
            <a:ext cx="1002900" cy="10029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69" name="Google Shape;269;p21"/>
          <p:cNvSpPr txBox="1"/>
          <p:nvPr>
            <p:ph idx="1" type="subTitle"/>
          </p:nvPr>
        </p:nvSpPr>
        <p:spPr>
          <a:xfrm>
            <a:off x="1345875" y="39584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70" name="Google Shape;270;p21"/>
          <p:cNvSpPr txBox="1"/>
          <p:nvPr>
            <p:ph idx="3" type="subTitle"/>
          </p:nvPr>
        </p:nvSpPr>
        <p:spPr>
          <a:xfrm>
            <a:off x="1345875" y="4278500"/>
            <a:ext cx="4017600" cy="320100"/>
          </a:xfrm>
          <a:prstGeom prst="rect">
            <a:avLst/>
          </a:prstGeom>
        </p:spPr>
        <p:txBody>
          <a:bodyPr anchorCtr="0" anchor="ctr" bIns="0" lIns="137150" spcFirstLastPara="1" rIns="27430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1" name="Google Shape;271;p21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2" name="Google Shape;272;p21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- Alt 1">
  <p:cSld name="CUSTOM_7_1_1_1_1_1_1_1_1_1_1_1_1_1_1_1_1_1_1_1_1_1">
    <p:bg>
      <p:bgPr>
        <a:solidFill>
          <a:schemeClr val="lt1"/>
        </a:solidFill>
      </p:bgPr>
    </p:bg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4" name="Google Shape;274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22"/>
          <p:cNvSpPr txBox="1"/>
          <p:nvPr>
            <p:ph idx="1" type="subTitle"/>
          </p:nvPr>
        </p:nvSpPr>
        <p:spPr>
          <a:xfrm>
            <a:off x="608070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6" name="Google Shape;276;p22"/>
          <p:cNvSpPr txBox="1"/>
          <p:nvPr>
            <p:ph type="title"/>
          </p:nvPr>
        </p:nvSpPr>
        <p:spPr>
          <a:xfrm>
            <a:off x="3502650" y="1350300"/>
            <a:ext cx="4882800" cy="22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277" name="Google Shape;277;p22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8" name="Google Shape;278;p22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9" name="Google Shape;279;p22"/>
          <p:cNvSpPr txBox="1"/>
          <p:nvPr>
            <p:ph idx="3" type="subTitle"/>
          </p:nvPr>
        </p:nvSpPr>
        <p:spPr>
          <a:xfrm>
            <a:off x="3502650" y="3770600"/>
            <a:ext cx="2486700" cy="34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SemiBold"/>
              <a:buNone/>
              <a:defRPr sz="12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80" name="Google Shape;280;p22"/>
          <p:cNvSpPr/>
          <p:nvPr>
            <p:ph idx="4" type="pic"/>
          </p:nvPr>
        </p:nvSpPr>
        <p:spPr>
          <a:xfrm>
            <a:off x="361975" y="1215200"/>
            <a:ext cx="2920200" cy="2958300"/>
          </a:xfrm>
          <a:prstGeom prst="ellipse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">
  <p:cSld name="CUSTOM_2">
    <p:bg>
      <p:bgPr>
        <a:solidFill>
          <a:schemeClr val="dk1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23"/>
          <p:cNvSpPr txBox="1"/>
          <p:nvPr>
            <p:ph idx="1" type="body"/>
          </p:nvPr>
        </p:nvSpPr>
        <p:spPr>
          <a:xfrm>
            <a:off x="359200" y="1801500"/>
            <a:ext cx="4029000" cy="300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●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Char char="○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 Light"/>
              <a:buChar char="■"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84" name="Google Shape;284;p23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5" name="Google Shape;285;p23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86" name="Google Shape;286;p23"/>
          <p:cNvSpPr/>
          <p:nvPr>
            <p:ph idx="3" type="pic"/>
          </p:nvPr>
        </p:nvSpPr>
        <p:spPr>
          <a:xfrm>
            <a:off x="4637525" y="612800"/>
            <a:ext cx="4131600" cy="4167000"/>
          </a:xfrm>
          <a:prstGeom prst="roundRect">
            <a:avLst>
              <a:gd fmla="val 6598" name="adj"/>
            </a:avLst>
          </a:prstGeom>
          <a:noFill/>
          <a:ln>
            <a:noFill/>
          </a:ln>
        </p:spPr>
      </p:sp>
      <p:sp>
        <p:nvSpPr>
          <p:cNvPr id="287" name="Google Shape;287;p23"/>
          <p:cNvSpPr txBox="1"/>
          <p:nvPr>
            <p:ph idx="4" type="subTitle"/>
          </p:nvPr>
        </p:nvSpPr>
        <p:spPr>
          <a:xfrm>
            <a:off x="361975" y="539900"/>
            <a:ext cx="4131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1">
  <p:cSld name="CUSTOM_2_1">
    <p:bg>
      <p:bgPr>
        <a:solidFill>
          <a:schemeClr val="dk1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9" name="Google Shape;28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90" name="Google Shape;290;p24"/>
          <p:cNvSpPr txBox="1"/>
          <p:nvPr>
            <p:ph type="title"/>
          </p:nvPr>
        </p:nvSpPr>
        <p:spPr>
          <a:xfrm>
            <a:off x="3843300" y="870251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91" name="Google Shape;291;p24"/>
          <p:cNvSpPr/>
          <p:nvPr>
            <p:ph idx="2" type="pic"/>
          </p:nvPr>
        </p:nvSpPr>
        <p:spPr>
          <a:xfrm>
            <a:off x="361975" y="612800"/>
            <a:ext cx="3224400" cy="4167000"/>
          </a:xfrm>
          <a:prstGeom prst="roundRect">
            <a:avLst>
              <a:gd fmla="val 4717" name="adj"/>
            </a:avLst>
          </a:prstGeom>
          <a:noFill/>
          <a:ln>
            <a:noFill/>
          </a:ln>
        </p:spPr>
      </p:sp>
      <p:sp>
        <p:nvSpPr>
          <p:cNvPr id="292" name="Google Shape;292;p24"/>
          <p:cNvSpPr txBox="1"/>
          <p:nvPr>
            <p:ph idx="1" type="body"/>
          </p:nvPr>
        </p:nvSpPr>
        <p:spPr>
          <a:xfrm>
            <a:off x="3843300" y="4195275"/>
            <a:ext cx="4933500" cy="584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  <p:sp>
        <p:nvSpPr>
          <p:cNvPr id="293" name="Google Shape;293;p24"/>
          <p:cNvSpPr txBox="1"/>
          <p:nvPr>
            <p:ph idx="3" type="subTitle"/>
          </p:nvPr>
        </p:nvSpPr>
        <p:spPr>
          <a:xfrm>
            <a:off x="3843300" y="614476"/>
            <a:ext cx="4933500" cy="1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94" name="Google Shape;294;p24"/>
          <p:cNvSpPr txBox="1"/>
          <p:nvPr>
            <p:ph idx="4" type="title"/>
          </p:nvPr>
        </p:nvSpPr>
        <p:spPr>
          <a:xfrm>
            <a:off x="3843300" y="1210976"/>
            <a:ext cx="4933500" cy="274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2200"/>
            </a:lvl9pPr>
          </a:lstStyle>
          <a:p/>
        </p:txBody>
      </p:sp>
      <p:sp>
        <p:nvSpPr>
          <p:cNvPr id="295" name="Google Shape;295;p24"/>
          <p:cNvSpPr txBox="1"/>
          <p:nvPr>
            <p:ph idx="5" type="title"/>
          </p:nvPr>
        </p:nvSpPr>
        <p:spPr>
          <a:xfrm>
            <a:off x="3843300" y="1801500"/>
            <a:ext cx="4933500" cy="1820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296" name="Google Shape;296;p2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7" name="Google Shape;297;p24"/>
          <p:cNvSpPr txBox="1"/>
          <p:nvPr>
            <p:ph idx="6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386">
          <p15:clr>
            <a:srgbClr val="E46962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2">
  <p:cSld name="CUSTOM_2_1_3">
    <p:bg>
      <p:bgPr>
        <a:solidFill>
          <a:schemeClr val="dk1"/>
        </a:solidFill>
      </p:bgPr>
    </p:bg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25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1" name="Google Shape;301;p2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2" name="Google Shape;302;p25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03" name="Google Shape;303;p25"/>
          <p:cNvSpPr txBox="1"/>
          <p:nvPr>
            <p:ph idx="3" type="body"/>
          </p:nvPr>
        </p:nvSpPr>
        <p:spPr>
          <a:xfrm>
            <a:off x="361975" y="2947875"/>
            <a:ext cx="4163100" cy="1833600"/>
          </a:xfrm>
          <a:prstGeom prst="rect">
            <a:avLst/>
          </a:prstGeom>
        </p:spPr>
        <p:txBody>
          <a:bodyPr anchorCtr="0" anchor="b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/>
            </a:lvl9pPr>
          </a:lstStyle>
          <a:p/>
        </p:txBody>
      </p:sp>
      <p:sp>
        <p:nvSpPr>
          <p:cNvPr id="304" name="Google Shape;304;p25"/>
          <p:cNvSpPr txBox="1"/>
          <p:nvPr>
            <p:ph type="title"/>
          </p:nvPr>
        </p:nvSpPr>
        <p:spPr>
          <a:xfrm>
            <a:off x="337200" y="1066100"/>
            <a:ext cx="8375700" cy="18819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- Alt 6">
  <p:cSld name="CUSTOM_2_1_1_1">
    <p:bg>
      <p:bgPr>
        <a:solidFill>
          <a:schemeClr val="dk1"/>
        </a:solidFill>
      </p:bgPr>
    </p:bg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6" name="Google Shape;306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26"/>
          <p:cNvSpPr txBox="1"/>
          <p:nvPr>
            <p:ph type="title"/>
          </p:nvPr>
        </p:nvSpPr>
        <p:spPr>
          <a:xfrm>
            <a:off x="361965" y="2535325"/>
            <a:ext cx="6346800" cy="22827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2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 sz="2000"/>
            </a:lvl9pPr>
          </a:lstStyle>
          <a:p/>
        </p:txBody>
      </p:sp>
      <p:sp>
        <p:nvSpPr>
          <p:cNvPr id="308" name="Google Shape;308;p2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9" name="Google Shape;309;p2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10" name="Google Shape;310;p26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">
  <p:cSld name="CUSTOM_5">
    <p:bg>
      <p:bgPr>
        <a:solidFill>
          <a:schemeClr val="dk1"/>
        </a:soli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2" name="Google Shape;312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3" name="Google Shape;313;p27"/>
          <p:cNvSpPr txBox="1"/>
          <p:nvPr>
            <p:ph type="title"/>
          </p:nvPr>
        </p:nvSpPr>
        <p:spPr>
          <a:xfrm>
            <a:off x="2504817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4" name="Google Shape;314;p27"/>
          <p:cNvSpPr txBox="1"/>
          <p:nvPr>
            <p:ph idx="1" type="subTitle"/>
          </p:nvPr>
        </p:nvSpPr>
        <p:spPr>
          <a:xfrm>
            <a:off x="2504817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5" name="Google Shape;315;p27"/>
          <p:cNvSpPr/>
          <p:nvPr>
            <p:ph idx="2" type="pic"/>
          </p:nvPr>
        </p:nvSpPr>
        <p:spPr>
          <a:xfrm>
            <a:off x="28241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6" name="Google Shape;316;p27"/>
          <p:cNvSpPr txBox="1"/>
          <p:nvPr>
            <p:ph idx="3" type="title"/>
          </p:nvPr>
        </p:nvSpPr>
        <p:spPr>
          <a:xfrm>
            <a:off x="368350" y="29401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17" name="Google Shape;317;p27"/>
          <p:cNvSpPr txBox="1"/>
          <p:nvPr>
            <p:ph idx="4" type="subTitle"/>
          </p:nvPr>
        </p:nvSpPr>
        <p:spPr>
          <a:xfrm>
            <a:off x="36835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18" name="Google Shape;318;p27"/>
          <p:cNvSpPr/>
          <p:nvPr>
            <p:ph idx="5" type="pic"/>
          </p:nvPr>
        </p:nvSpPr>
        <p:spPr>
          <a:xfrm>
            <a:off x="68770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19" name="Google Shape;319;p27"/>
          <p:cNvSpPr txBox="1"/>
          <p:nvPr>
            <p:ph idx="6" type="title"/>
          </p:nvPr>
        </p:nvSpPr>
        <p:spPr>
          <a:xfrm>
            <a:off x="6778800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20" name="Google Shape;320;p27"/>
          <p:cNvSpPr txBox="1"/>
          <p:nvPr>
            <p:ph idx="7" type="subTitle"/>
          </p:nvPr>
        </p:nvSpPr>
        <p:spPr>
          <a:xfrm>
            <a:off x="6778800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21" name="Google Shape;321;p27"/>
          <p:cNvSpPr/>
          <p:nvPr>
            <p:ph idx="8" type="pic"/>
          </p:nvPr>
        </p:nvSpPr>
        <p:spPr>
          <a:xfrm>
            <a:off x="7098150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2" name="Google Shape;322;p27"/>
          <p:cNvSpPr txBox="1"/>
          <p:nvPr>
            <p:ph idx="9" type="title"/>
          </p:nvPr>
        </p:nvSpPr>
        <p:spPr>
          <a:xfrm>
            <a:off x="4650558" y="29401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23" name="Google Shape;323;p27"/>
          <p:cNvSpPr txBox="1"/>
          <p:nvPr>
            <p:ph idx="13" type="subTitle"/>
          </p:nvPr>
        </p:nvSpPr>
        <p:spPr>
          <a:xfrm>
            <a:off x="4650558" y="3661040"/>
            <a:ext cx="1994100" cy="8868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Light"/>
              <a:buNone/>
              <a:defRPr sz="1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324" name="Google Shape;324;p27"/>
          <p:cNvSpPr/>
          <p:nvPr>
            <p:ph idx="14" type="pic"/>
          </p:nvPr>
        </p:nvSpPr>
        <p:spPr>
          <a:xfrm>
            <a:off x="4969667" y="1295719"/>
            <a:ext cx="1355400" cy="1373100"/>
          </a:xfrm>
          <a:prstGeom prst="ellipse">
            <a:avLst/>
          </a:prstGeom>
          <a:noFill/>
          <a:ln>
            <a:noFill/>
          </a:ln>
        </p:spPr>
      </p:sp>
      <p:sp>
        <p:nvSpPr>
          <p:cNvPr id="325" name="Google Shape;325;p2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6" name="Google Shape;326;p27"/>
          <p:cNvSpPr txBox="1"/>
          <p:nvPr>
            <p:ph idx="15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27" name="Google Shape;327;p27"/>
          <p:cNvSpPr txBox="1"/>
          <p:nvPr>
            <p:ph idx="16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am - Alt 2">
  <p:cSld name="CUSTOM_6">
    <p:bg>
      <p:bgPr>
        <a:solidFill>
          <a:schemeClr val="dk1"/>
        </a:solidFill>
      </p:bgPr>
    </p:bg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9" name="Google Shape;329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28"/>
          <p:cNvSpPr/>
          <p:nvPr>
            <p:ph idx="2" type="pic"/>
          </p:nvPr>
        </p:nvSpPr>
        <p:spPr>
          <a:xfrm>
            <a:off x="36197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31" name="Google Shape;331;p28"/>
          <p:cNvSpPr/>
          <p:nvPr>
            <p:ph idx="3" type="pic"/>
          </p:nvPr>
        </p:nvSpPr>
        <p:spPr>
          <a:xfrm>
            <a:off x="36197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32" name="Google Shape;332;p28"/>
          <p:cNvSpPr txBox="1"/>
          <p:nvPr>
            <p:ph type="title"/>
          </p:nvPr>
        </p:nvSpPr>
        <p:spPr>
          <a:xfrm>
            <a:off x="36197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33" name="Google Shape;333;p2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4" name="Google Shape;334;p28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5" name="Google Shape;335;p28"/>
          <p:cNvSpPr txBox="1"/>
          <p:nvPr>
            <p:ph idx="4" type="title"/>
          </p:nvPr>
        </p:nvSpPr>
        <p:spPr>
          <a:xfrm>
            <a:off x="362125" y="2292638"/>
            <a:ext cx="1994100" cy="579900"/>
          </a:xfrm>
          <a:prstGeom prst="rect">
            <a:avLst/>
          </a:prstGeom>
        </p:spPr>
        <p:txBody>
          <a:bodyPr anchorCtr="0" anchor="ctr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 sz="14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36" name="Google Shape;336;p28"/>
          <p:cNvSpPr/>
          <p:nvPr>
            <p:ph idx="5" type="pic"/>
          </p:nvPr>
        </p:nvSpPr>
        <p:spPr>
          <a:xfrm>
            <a:off x="249975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37" name="Google Shape;337;p28"/>
          <p:cNvSpPr/>
          <p:nvPr>
            <p:ph idx="6" type="pic"/>
          </p:nvPr>
        </p:nvSpPr>
        <p:spPr>
          <a:xfrm>
            <a:off x="249975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38" name="Google Shape;338;p28"/>
          <p:cNvSpPr txBox="1"/>
          <p:nvPr>
            <p:ph idx="7" type="title"/>
          </p:nvPr>
        </p:nvSpPr>
        <p:spPr>
          <a:xfrm>
            <a:off x="249975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39" name="Google Shape;339;p28"/>
          <p:cNvSpPr txBox="1"/>
          <p:nvPr>
            <p:ph idx="8" type="title"/>
          </p:nvPr>
        </p:nvSpPr>
        <p:spPr>
          <a:xfrm>
            <a:off x="249990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40" name="Google Shape;340;p28"/>
          <p:cNvSpPr/>
          <p:nvPr>
            <p:ph idx="9" type="pic"/>
          </p:nvPr>
        </p:nvSpPr>
        <p:spPr>
          <a:xfrm>
            <a:off x="4637525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41" name="Google Shape;341;p28"/>
          <p:cNvSpPr/>
          <p:nvPr>
            <p:ph idx="13" type="pic"/>
          </p:nvPr>
        </p:nvSpPr>
        <p:spPr>
          <a:xfrm>
            <a:off x="4637525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42" name="Google Shape;342;p28"/>
          <p:cNvSpPr txBox="1"/>
          <p:nvPr>
            <p:ph idx="14" type="title"/>
          </p:nvPr>
        </p:nvSpPr>
        <p:spPr>
          <a:xfrm>
            <a:off x="4637525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43" name="Google Shape;343;p28"/>
          <p:cNvSpPr txBox="1"/>
          <p:nvPr>
            <p:ph idx="15" type="title"/>
          </p:nvPr>
        </p:nvSpPr>
        <p:spPr>
          <a:xfrm>
            <a:off x="4637675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44" name="Google Shape;344;p28"/>
          <p:cNvSpPr/>
          <p:nvPr>
            <p:ph idx="16" type="pic"/>
          </p:nvPr>
        </p:nvSpPr>
        <p:spPr>
          <a:xfrm>
            <a:off x="6775300" y="2991074"/>
            <a:ext cx="1994400" cy="11475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45" name="Google Shape;345;p28"/>
          <p:cNvSpPr/>
          <p:nvPr>
            <p:ph idx="17" type="pic"/>
          </p:nvPr>
        </p:nvSpPr>
        <p:spPr>
          <a:xfrm>
            <a:off x="6775300" y="1066100"/>
            <a:ext cx="1994400" cy="1209600"/>
          </a:xfrm>
          <a:prstGeom prst="roundRect">
            <a:avLst>
              <a:gd fmla="val 7060" name="adj"/>
            </a:avLst>
          </a:prstGeom>
          <a:noFill/>
          <a:ln>
            <a:noFill/>
          </a:ln>
        </p:spPr>
      </p:sp>
      <p:sp>
        <p:nvSpPr>
          <p:cNvPr id="346" name="Google Shape;346;p28"/>
          <p:cNvSpPr txBox="1"/>
          <p:nvPr>
            <p:ph idx="18" type="title"/>
          </p:nvPr>
        </p:nvSpPr>
        <p:spPr>
          <a:xfrm>
            <a:off x="6775300" y="4268750"/>
            <a:ext cx="1994400" cy="511200"/>
          </a:xfrm>
          <a:prstGeom prst="rect">
            <a:avLst/>
          </a:prstGeom>
        </p:spPr>
        <p:txBody>
          <a:bodyPr anchorCtr="0" anchor="t" bIns="91425" lIns="91425" spcFirstLastPara="1" rIns="91425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47" name="Google Shape;347;p28"/>
          <p:cNvSpPr txBox="1"/>
          <p:nvPr>
            <p:ph idx="19" type="title"/>
          </p:nvPr>
        </p:nvSpPr>
        <p:spPr>
          <a:xfrm>
            <a:off x="6775450" y="2292638"/>
            <a:ext cx="1994100" cy="579900"/>
          </a:xfrm>
          <a:prstGeom prst="rect">
            <a:avLst/>
          </a:prstGeom>
        </p:spPr>
        <p:txBody>
          <a:bodyPr anchorCtr="0" anchor="t" bIns="91425" lIns="137150" spcFirstLastPara="1" rIns="137150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348" name="Google Shape;348;p28"/>
          <p:cNvSpPr txBox="1"/>
          <p:nvPr>
            <p:ph idx="20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 slide"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2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51" name="Google Shape;351;p2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 header"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 - Alt 3">
  <p:cSld name="CUSTOM_24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Google Shape;21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 txBox="1"/>
          <p:nvPr>
            <p:ph idx="1" type="subTitle"/>
          </p:nvPr>
        </p:nvSpPr>
        <p:spPr>
          <a:xfrm>
            <a:off x="4918050" y="3138700"/>
            <a:ext cx="3675900" cy="2712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2" type="body"/>
          </p:nvPr>
        </p:nvSpPr>
        <p:spPr>
          <a:xfrm>
            <a:off x="4918050" y="3409900"/>
            <a:ext cx="3675900" cy="1233000"/>
          </a:xfrm>
          <a:prstGeom prst="rect">
            <a:avLst/>
          </a:prstGeom>
        </p:spPr>
        <p:txBody>
          <a:bodyPr anchorCtr="0" anchor="t" bIns="0" lIns="0" spcFirstLastPara="1" rIns="0" wrap="square" tIns="137150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25" name="Google Shape;25;p4"/>
          <p:cNvSpPr/>
          <p:nvPr>
            <p:ph idx="3" type="pic"/>
          </p:nvPr>
        </p:nvSpPr>
        <p:spPr>
          <a:xfrm>
            <a:off x="4637425" y="1066100"/>
            <a:ext cx="4140600" cy="1806600"/>
          </a:xfrm>
          <a:prstGeom prst="roundRect">
            <a:avLst>
              <a:gd fmla="val 14555" name="adj"/>
            </a:avLst>
          </a:prstGeom>
          <a:noFill/>
          <a:ln>
            <a:noFill/>
          </a:ln>
        </p:spPr>
      </p:sp>
      <p:sp>
        <p:nvSpPr>
          <p:cNvPr id="26" name="Google Shape;26;p4"/>
          <p:cNvSpPr txBox="1"/>
          <p:nvPr>
            <p:ph idx="4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61975" y="1066100"/>
            <a:ext cx="41364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5" type="subTitle"/>
          </p:nvPr>
        </p:nvSpPr>
        <p:spPr>
          <a:xfrm>
            <a:off x="361975" y="552775"/>
            <a:ext cx="4063800" cy="5133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 and body"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6" name="Google Shape;356;p3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 and two columns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9" name="Google Shape;359;p3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60" name="Google Shape;360;p32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 only"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 column text"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4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5" name="Google Shape;365;p34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 point"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35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 title and description"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3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70" name="Google Shape;370;p36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71" name="Google Shape;371;p3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37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 number"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38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76" name="Google Shape;376;p38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"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Agenda"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40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0" name="Google Shape;380;p40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1" name="Google Shape;381;p40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2" name="Google Shape;382;p40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3" name="Google Shape;383;p40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4" name="Google Shape;384;p40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85" name="Google Shape;385;p40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subtitles">
  <p:cSld name="CUSTOM_2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Google Shape;3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" name="Google Shape;32;p5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2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type="title"/>
          </p:nvPr>
        </p:nvSpPr>
        <p:spPr>
          <a:xfrm>
            <a:off x="361975" y="1066100"/>
            <a:ext cx="6239100" cy="455100"/>
          </a:xfrm>
          <a:prstGeom prst="rect">
            <a:avLst/>
          </a:prstGeom>
        </p:spPr>
        <p:txBody>
          <a:bodyPr anchorCtr="0" anchor="t" bIns="137150" lIns="0" spcFirstLastPara="1" rIns="0" wrap="square" tIns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 SemiBold"/>
              <a:buNone/>
              <a:defRPr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Title, body and image"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8" name="Google Shape;388;p41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89" name="Google Shape;389;p41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Two big ideas"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42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92" name="Google Shape;392;p42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3" name="Google Shape;393;p42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4" name="Google Shape;394;p42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95" name="Google Shape;395;p42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Three big ideas"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43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8" name="Google Shape;398;p43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99" name="Google Shape;399;p43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00" name="Google Shape;400;p43"/>
          <p:cNvSpPr txBox="1"/>
          <p:nvPr>
            <p:ph idx="3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1" name="Google Shape;401;p43"/>
          <p:cNvSpPr txBox="1"/>
          <p:nvPr>
            <p:ph idx="4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2" name="Google Shape;402;p43"/>
          <p:cNvSpPr txBox="1"/>
          <p:nvPr>
            <p:ph idx="5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03" name="Google Shape;403;p43"/>
          <p:cNvSpPr txBox="1"/>
          <p:nvPr>
            <p:ph idx="6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Four big ideas"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44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6" name="Google Shape;406;p44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7" name="Google Shape;407;p44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8" name="Google Shape;408;p44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09" name="Google Shape;409;p44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10" name="Google Shape;410;p44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1" name="Google Shape;411;p44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2" name="Google Shape;412;p44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413" name="Google Shape;413;p44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 and image"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4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6" name="Google Shape;416;p45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Two storyboards"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6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19" name="Google Shape;419;p46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0" name="Google Shape;420;p46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421" name="Google Shape;421;p46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2" name="Google Shape;422;p4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3" name="Google Shape;423;p46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24" name="Google Shape;424;p46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Three storyboards"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47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8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8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8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800"/>
              </a:spcBef>
              <a:spcAft>
                <a:spcPts val="8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27" name="Google Shape;427;p47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8" name="Google Shape;428;p47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29" name="Google Shape;429;p47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0" name="Google Shape;430;p47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431" name="Google Shape;431;p47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432" name="Google Shape;432;p4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3" name="Google Shape;433;p47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4" name="Google Shape;434;p47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5" name="Google Shape;435;p47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0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Image only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48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Image grid"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p49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0" name="Google Shape;440;p49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1" name="Google Shape;441;p49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2" name="Google Shape;442;p49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3" name="Google Shape;443;p49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4" name="Google Shape;444;p49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5" name="Google Shape;445;p49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6" name="Google Shape;446;p49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7" name="Google Shape;447;p49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448" name="Google Shape;448;p49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- Alt 2">
  <p:cSld name="CUSTOM_19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" name="Google Shape;36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" name="Google Shape;38;p6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type="title"/>
          </p:nvPr>
        </p:nvSpPr>
        <p:spPr>
          <a:xfrm>
            <a:off x="361975" y="552775"/>
            <a:ext cx="8343600" cy="2122800"/>
          </a:xfrm>
          <a:prstGeom prst="rect">
            <a:avLst/>
          </a:prstGeom>
        </p:spPr>
        <p:txBody>
          <a:bodyPr anchorCtr="0" anchor="t" bIns="137150" lIns="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SemiBold"/>
              <a:buNone/>
              <a:defRPr sz="5000">
                <a:solidFill>
                  <a:schemeClr val="dk1"/>
                </a:solidFill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  <p:sp>
        <p:nvSpPr>
          <p:cNvPr id="40" name="Google Shape;40;p6"/>
          <p:cNvSpPr txBox="1"/>
          <p:nvPr>
            <p:ph idx="2" type="body"/>
          </p:nvPr>
        </p:nvSpPr>
        <p:spPr>
          <a:xfrm>
            <a:off x="361975" y="3014385"/>
            <a:ext cx="5008500" cy="1763100"/>
          </a:xfrm>
          <a:prstGeom prst="rect">
            <a:avLst/>
          </a:prstGeom>
        </p:spPr>
        <p:txBody>
          <a:bodyPr anchorCtr="0" anchor="b" bIns="0" lIns="0" spcFirstLastPara="1" rIns="137150" wrap="square" tIns="137150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Char char="■"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 - Alt 1">
  <p:cSld name="BLANK_1_1_1_1_1_1_1_1_1_1_1_2_3_1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Google Shape;42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3" name="Google Shape;43;p7"/>
          <p:cNvSpPr txBox="1"/>
          <p:nvPr>
            <p:ph hasCustomPrompt="1" type="title"/>
          </p:nvPr>
        </p:nvSpPr>
        <p:spPr>
          <a:xfrm>
            <a:off x="6810900" y="1133425"/>
            <a:ext cx="19635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4" name="Google Shape;44;p7"/>
          <p:cNvSpPr txBox="1"/>
          <p:nvPr>
            <p:ph hasCustomPrompt="1" idx="2" type="title"/>
          </p:nvPr>
        </p:nvSpPr>
        <p:spPr>
          <a:xfrm>
            <a:off x="4677671" y="1133425"/>
            <a:ext cx="20514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5" name="Google Shape;45;p7"/>
          <p:cNvSpPr txBox="1"/>
          <p:nvPr>
            <p:ph hasCustomPrompt="1" idx="3" type="title"/>
          </p:nvPr>
        </p:nvSpPr>
        <p:spPr>
          <a:xfrm>
            <a:off x="25379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7"/>
          <p:cNvSpPr txBox="1"/>
          <p:nvPr>
            <p:ph hasCustomPrompt="1" idx="4" type="title"/>
          </p:nvPr>
        </p:nvSpPr>
        <p:spPr>
          <a:xfrm>
            <a:off x="25379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7"/>
          <p:cNvSpPr txBox="1"/>
          <p:nvPr>
            <p:ph hasCustomPrompt="1" idx="5" type="title"/>
          </p:nvPr>
        </p:nvSpPr>
        <p:spPr>
          <a:xfrm>
            <a:off x="396850" y="1133425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7"/>
          <p:cNvSpPr txBox="1"/>
          <p:nvPr>
            <p:ph hasCustomPrompt="1" idx="6" type="title"/>
          </p:nvPr>
        </p:nvSpPr>
        <p:spPr>
          <a:xfrm>
            <a:off x="396850" y="2353968"/>
            <a:ext cx="1961100" cy="614400"/>
          </a:xfrm>
          <a:prstGeom prst="rect">
            <a:avLst/>
          </a:prstGeom>
        </p:spPr>
        <p:txBody>
          <a:bodyPr anchorCtr="0" anchor="t" bIns="137150" lIns="137150" spcFirstLastPara="1" rIns="13715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●"/>
              <a:defRPr sz="2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○"/>
              <a:defRPr sz="2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Char char="■"/>
              <a:defRPr sz="2000">
                <a:solidFill>
                  <a:schemeClr val="dk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0" name="Google Shape;50;p7"/>
          <p:cNvSpPr txBox="1"/>
          <p:nvPr>
            <p:ph idx="1" type="subTitle"/>
          </p:nvPr>
        </p:nvSpPr>
        <p:spPr>
          <a:xfrm>
            <a:off x="356125" y="18314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1" name="Google Shape;51;p7"/>
          <p:cNvSpPr txBox="1"/>
          <p:nvPr>
            <p:ph idx="7" type="subTitle"/>
          </p:nvPr>
        </p:nvSpPr>
        <p:spPr>
          <a:xfrm>
            <a:off x="24997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2" name="Google Shape;52;p7"/>
          <p:cNvSpPr txBox="1"/>
          <p:nvPr>
            <p:ph idx="8" type="subTitle"/>
          </p:nvPr>
        </p:nvSpPr>
        <p:spPr>
          <a:xfrm>
            <a:off x="4647650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3" name="Google Shape;53;p7"/>
          <p:cNvSpPr txBox="1"/>
          <p:nvPr>
            <p:ph idx="9" type="subTitle"/>
          </p:nvPr>
        </p:nvSpPr>
        <p:spPr>
          <a:xfrm>
            <a:off x="6775275" y="181030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4" name="Google Shape;54;p7"/>
          <p:cNvSpPr txBox="1"/>
          <p:nvPr>
            <p:ph idx="13" type="subTitle"/>
          </p:nvPr>
        </p:nvSpPr>
        <p:spPr>
          <a:xfrm>
            <a:off x="356125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5" name="Google Shape;55;p7"/>
          <p:cNvSpPr txBox="1"/>
          <p:nvPr>
            <p:ph idx="14" type="subTitle"/>
          </p:nvPr>
        </p:nvSpPr>
        <p:spPr>
          <a:xfrm>
            <a:off x="2539950" y="3061753"/>
            <a:ext cx="1961100" cy="349500"/>
          </a:xfrm>
          <a:prstGeom prst="rect">
            <a:avLst/>
          </a:prstGeom>
        </p:spPr>
        <p:txBody>
          <a:bodyPr anchorCtr="0" anchor="b" bIns="0" lIns="137150" spcFirstLastPara="1" rIns="137150" wrap="square" tIns="13715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Archivo SemiBold"/>
              <a:buNone/>
              <a:defRPr sz="125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2pPr>
            <a:lvl3pPr lvl="2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3pPr>
            <a:lvl4pPr lvl="3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4pPr>
            <a:lvl5pPr lvl="4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5pPr>
            <a:lvl6pPr lvl="5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6pPr>
            <a:lvl7pPr lvl="6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7pPr>
            <a:lvl8pPr lvl="7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8pPr>
            <a:lvl9pPr lvl="8">
              <a:spcBef>
                <a:spcPts val="0"/>
              </a:spcBef>
              <a:spcAft>
                <a:spcPts val="0"/>
              </a:spcAft>
              <a:buSzPts val="1250"/>
              <a:buNone/>
              <a:defRPr sz="1250"/>
            </a:lvl9pPr>
          </a:lstStyle>
          <a:p/>
        </p:txBody>
      </p:sp>
      <p:sp>
        <p:nvSpPr>
          <p:cNvPr id="56" name="Google Shape;56;p7"/>
          <p:cNvSpPr txBox="1"/>
          <p:nvPr>
            <p:ph idx="15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>
  <p:cSld name="BLANK_1_1_1_1_1_1_1_1_1_1_1_2_1_5_1">
    <p:bg>
      <p:bgPr>
        <a:solidFill>
          <a:schemeClr val="dk1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" name="Google Shape;58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8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0" name="Google Shape;60;p8"/>
          <p:cNvSpPr txBox="1"/>
          <p:nvPr>
            <p:ph idx="1" type="subTitle"/>
          </p:nvPr>
        </p:nvSpPr>
        <p:spPr>
          <a:xfrm>
            <a:off x="5145650" y="4315326"/>
            <a:ext cx="3630900" cy="495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1" name="Google Shape;61;p8"/>
          <p:cNvSpPr txBox="1"/>
          <p:nvPr>
            <p:ph type="title"/>
          </p:nvPr>
        </p:nvSpPr>
        <p:spPr>
          <a:xfrm>
            <a:off x="361975" y="2793298"/>
            <a:ext cx="4401300" cy="2111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54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">
  <p:cSld name="BLANK_1_1_1_1_1_1_1_1_1_1_1_2_1_4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9"/>
          <p:cNvSpPr txBox="1"/>
          <p:nvPr>
            <p:ph idx="1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6" name="Google Shape;66;p9"/>
          <p:cNvSpPr txBox="1"/>
          <p:nvPr>
            <p:ph idx="2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3" type="subTitle"/>
          </p:nvPr>
        </p:nvSpPr>
        <p:spPr>
          <a:xfrm>
            <a:off x="339900" y="24643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8" name="Google Shape;68;p9"/>
          <p:cNvSpPr txBox="1"/>
          <p:nvPr>
            <p:ph idx="4" type="subTitle"/>
          </p:nvPr>
        </p:nvSpPr>
        <p:spPr>
          <a:xfrm>
            <a:off x="339900" y="345615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9" name="Google Shape;69;p9"/>
          <p:cNvSpPr txBox="1"/>
          <p:nvPr>
            <p:ph idx="5" type="subTitle"/>
          </p:nvPr>
        </p:nvSpPr>
        <p:spPr>
          <a:xfrm>
            <a:off x="339900" y="4416300"/>
            <a:ext cx="1025100" cy="318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0" name="Google Shape;70;p9"/>
          <p:cNvSpPr txBox="1"/>
          <p:nvPr>
            <p:ph idx="6" type="subTitle"/>
          </p:nvPr>
        </p:nvSpPr>
        <p:spPr>
          <a:xfrm>
            <a:off x="1365000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1" name="Google Shape;71;p9"/>
          <p:cNvSpPr txBox="1"/>
          <p:nvPr>
            <p:ph idx="7" type="subTitle"/>
          </p:nvPr>
        </p:nvSpPr>
        <p:spPr>
          <a:xfrm>
            <a:off x="330893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2" name="Google Shape;72;p9"/>
          <p:cNvSpPr txBox="1"/>
          <p:nvPr>
            <p:ph idx="8" type="subTitle"/>
          </p:nvPr>
        </p:nvSpPr>
        <p:spPr>
          <a:xfrm>
            <a:off x="5252888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3" name="Google Shape;73;p9"/>
          <p:cNvSpPr txBox="1"/>
          <p:nvPr>
            <p:ph idx="9" type="subTitle"/>
          </p:nvPr>
        </p:nvSpPr>
        <p:spPr>
          <a:xfrm>
            <a:off x="7198463" y="1737950"/>
            <a:ext cx="1945500" cy="318600"/>
          </a:xfrm>
          <a:prstGeom prst="rect">
            <a:avLst/>
          </a:prstGeom>
        </p:spPr>
        <p:txBody>
          <a:bodyPr anchorCtr="0" anchor="ctr" bIns="0" lIns="91425" spcFirstLastPara="1" rIns="0" wrap="square" tIns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9"/>
          <p:cNvSpPr txBox="1"/>
          <p:nvPr>
            <p:ph idx="13" type="subTitle"/>
          </p:nvPr>
        </p:nvSpPr>
        <p:spPr>
          <a:xfrm>
            <a:off x="14885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5" name="Google Shape;75;p9"/>
          <p:cNvSpPr txBox="1"/>
          <p:nvPr>
            <p:ph idx="14" type="subTitle"/>
          </p:nvPr>
        </p:nvSpPr>
        <p:spPr>
          <a:xfrm>
            <a:off x="34325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6" name="Google Shape;76;p9"/>
          <p:cNvSpPr txBox="1"/>
          <p:nvPr>
            <p:ph idx="15" type="subTitle"/>
          </p:nvPr>
        </p:nvSpPr>
        <p:spPr>
          <a:xfrm>
            <a:off x="5374950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7" name="Google Shape;77;p9"/>
          <p:cNvSpPr txBox="1"/>
          <p:nvPr>
            <p:ph idx="16" type="subTitle"/>
          </p:nvPr>
        </p:nvSpPr>
        <p:spPr>
          <a:xfrm>
            <a:off x="7318938" y="22425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8" name="Google Shape;78;p9"/>
          <p:cNvSpPr txBox="1"/>
          <p:nvPr>
            <p:ph idx="17" type="subTitle"/>
          </p:nvPr>
        </p:nvSpPr>
        <p:spPr>
          <a:xfrm>
            <a:off x="14885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9" name="Google Shape;79;p9"/>
          <p:cNvSpPr txBox="1"/>
          <p:nvPr>
            <p:ph idx="18" type="subTitle"/>
          </p:nvPr>
        </p:nvSpPr>
        <p:spPr>
          <a:xfrm>
            <a:off x="34325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9"/>
          <p:cNvSpPr txBox="1"/>
          <p:nvPr>
            <p:ph idx="19" type="subTitle"/>
          </p:nvPr>
        </p:nvSpPr>
        <p:spPr>
          <a:xfrm>
            <a:off x="5374950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1" name="Google Shape;81;p9"/>
          <p:cNvSpPr txBox="1"/>
          <p:nvPr>
            <p:ph idx="20" type="subTitle"/>
          </p:nvPr>
        </p:nvSpPr>
        <p:spPr>
          <a:xfrm>
            <a:off x="7318938" y="323430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21" type="subTitle"/>
          </p:nvPr>
        </p:nvSpPr>
        <p:spPr>
          <a:xfrm>
            <a:off x="14885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3" name="Google Shape;83;p9"/>
          <p:cNvSpPr txBox="1"/>
          <p:nvPr>
            <p:ph idx="22" type="subTitle"/>
          </p:nvPr>
        </p:nvSpPr>
        <p:spPr>
          <a:xfrm>
            <a:off x="34325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4" name="Google Shape;84;p9"/>
          <p:cNvSpPr txBox="1"/>
          <p:nvPr>
            <p:ph idx="23" type="subTitle"/>
          </p:nvPr>
        </p:nvSpPr>
        <p:spPr>
          <a:xfrm>
            <a:off x="5374950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9"/>
          <p:cNvSpPr txBox="1"/>
          <p:nvPr>
            <p:ph idx="24" type="subTitle"/>
          </p:nvPr>
        </p:nvSpPr>
        <p:spPr>
          <a:xfrm>
            <a:off x="7318938" y="4182550"/>
            <a:ext cx="1698300" cy="7623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 sz="1000"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6" name="Google Shape;86;p9"/>
          <p:cNvSpPr txBox="1"/>
          <p:nvPr>
            <p:ph type="title"/>
          </p:nvPr>
        </p:nvSpPr>
        <p:spPr>
          <a:xfrm>
            <a:off x="357700" y="1066100"/>
            <a:ext cx="6243300" cy="455100"/>
          </a:xfrm>
          <a:prstGeom prst="rect">
            <a:avLst/>
          </a:prstGeom>
        </p:spPr>
        <p:txBody>
          <a:bodyPr anchorCtr="0" anchor="t" bIns="137150" lIns="0" spcFirstLastPara="1" rIns="0" wrap="square" tIns="13715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 SemiBold"/>
              <a:buNone/>
              <a:defRPr>
                <a:latin typeface="Archivo SemiBold"/>
                <a:ea typeface="Archivo SemiBold"/>
                <a:cs typeface="Archivo SemiBold"/>
                <a:sym typeface="Archiv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>
  <p:cSld name="BLANK_1_1_1_1_1_1_1_1_1_1_1_2_1_2">
    <p:bg>
      <p:bgPr>
        <a:solidFill>
          <a:schemeClr val="dk1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227975" y="217725"/>
            <a:ext cx="548700" cy="23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0" wrap="square" tIns="91425">
            <a:noAutofit/>
          </a:bodyPr>
          <a:lstStyle>
            <a:lvl1pPr lvl="0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lvl="2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lvl="3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lvl="4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lvl="5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lvl="6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lvl="7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lvl="8" algn="r">
              <a:buNone/>
              <a:defRPr sz="7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0"/>
          <p:cNvSpPr txBox="1"/>
          <p:nvPr>
            <p:ph idx="1" type="subTitle"/>
          </p:nvPr>
        </p:nvSpPr>
        <p:spPr>
          <a:xfrm>
            <a:off x="361975" y="217725"/>
            <a:ext cx="4163100" cy="2376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Archivo"/>
              <a:buNone/>
              <a:defRPr sz="7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1" name="Google Shape;91;p10"/>
          <p:cNvSpPr txBox="1"/>
          <p:nvPr>
            <p:ph idx="2" type="subTitle"/>
          </p:nvPr>
        </p:nvSpPr>
        <p:spPr>
          <a:xfrm>
            <a:off x="59327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0"/>
          <p:cNvSpPr txBox="1"/>
          <p:nvPr>
            <p:ph idx="3" type="subTitle"/>
          </p:nvPr>
        </p:nvSpPr>
        <p:spPr>
          <a:xfrm>
            <a:off x="59327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3" name="Google Shape;93;p10"/>
          <p:cNvSpPr txBox="1"/>
          <p:nvPr>
            <p:ph hasCustomPrompt="1" type="title"/>
          </p:nvPr>
        </p:nvSpPr>
        <p:spPr>
          <a:xfrm>
            <a:off x="418825" y="20660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94" name="Google Shape;94;p10"/>
          <p:cNvSpPr txBox="1"/>
          <p:nvPr>
            <p:ph idx="4" type="subTitle"/>
          </p:nvPr>
        </p:nvSpPr>
        <p:spPr>
          <a:xfrm>
            <a:off x="22890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5" name="Google Shape;95;p10"/>
          <p:cNvSpPr txBox="1"/>
          <p:nvPr>
            <p:ph idx="5" type="subTitle"/>
          </p:nvPr>
        </p:nvSpPr>
        <p:spPr>
          <a:xfrm>
            <a:off x="22890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" name="Google Shape;96;p10"/>
          <p:cNvSpPr txBox="1"/>
          <p:nvPr>
            <p:ph hasCustomPrompt="1" idx="6" type="title"/>
          </p:nvPr>
        </p:nvSpPr>
        <p:spPr>
          <a:xfrm>
            <a:off x="2114575" y="153067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97" name="Google Shape;97;p10"/>
          <p:cNvSpPr txBox="1"/>
          <p:nvPr>
            <p:ph idx="7" type="subTitle"/>
          </p:nvPr>
        </p:nvSpPr>
        <p:spPr>
          <a:xfrm>
            <a:off x="3998249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10"/>
          <p:cNvSpPr txBox="1"/>
          <p:nvPr>
            <p:ph idx="8" type="subTitle"/>
          </p:nvPr>
        </p:nvSpPr>
        <p:spPr>
          <a:xfrm>
            <a:off x="3998250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9" name="Google Shape;99;p10"/>
          <p:cNvSpPr txBox="1"/>
          <p:nvPr>
            <p:ph hasCustomPrompt="1" idx="9" type="title"/>
          </p:nvPr>
        </p:nvSpPr>
        <p:spPr>
          <a:xfrm>
            <a:off x="3823800" y="9252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0" name="Google Shape;100;p10"/>
          <p:cNvSpPr txBox="1"/>
          <p:nvPr>
            <p:ph idx="13" type="subTitle"/>
          </p:nvPr>
        </p:nvSpPr>
        <p:spPr>
          <a:xfrm>
            <a:off x="57007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0"/>
          <p:cNvSpPr txBox="1"/>
          <p:nvPr>
            <p:ph idx="14" type="subTitle"/>
          </p:nvPr>
        </p:nvSpPr>
        <p:spPr>
          <a:xfrm>
            <a:off x="57007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2" name="Google Shape;102;p10"/>
          <p:cNvSpPr txBox="1"/>
          <p:nvPr>
            <p:ph hasCustomPrompt="1" idx="15" type="title"/>
          </p:nvPr>
        </p:nvSpPr>
        <p:spPr>
          <a:xfrm>
            <a:off x="5526275" y="2066050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0"/>
          <p:cNvSpPr txBox="1"/>
          <p:nvPr>
            <p:ph idx="16" type="subTitle"/>
          </p:nvPr>
        </p:nvSpPr>
        <p:spPr>
          <a:xfrm>
            <a:off x="7403224" y="3168375"/>
            <a:ext cx="1248000" cy="454800"/>
          </a:xfrm>
          <a:prstGeom prst="rect">
            <a:avLst/>
          </a:prstGeom>
        </p:spPr>
        <p:txBody>
          <a:bodyPr anchorCtr="0" anchor="ctr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4" name="Google Shape;104;p10"/>
          <p:cNvSpPr txBox="1"/>
          <p:nvPr>
            <p:ph idx="17" type="subTitle"/>
          </p:nvPr>
        </p:nvSpPr>
        <p:spPr>
          <a:xfrm>
            <a:off x="7403225" y="3700700"/>
            <a:ext cx="1248000" cy="10788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chivo"/>
              <a:buNone/>
              <a:defRPr sz="1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5" name="Google Shape;105;p10"/>
          <p:cNvSpPr txBox="1"/>
          <p:nvPr>
            <p:ph hasCustomPrompt="1" idx="18" type="title"/>
          </p:nvPr>
        </p:nvSpPr>
        <p:spPr>
          <a:xfrm>
            <a:off x="7228775" y="1115525"/>
            <a:ext cx="1577100" cy="8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latin typeface="Archivo Light"/>
                <a:ea typeface="Archivo Light"/>
                <a:cs typeface="Archivo Light"/>
                <a:sym typeface="Archivo Light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Archivo Light"/>
              <a:buNone/>
              <a:defRPr sz="50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>
            <a:r>
              <a:t>xx%</a:t>
            </a:r>
          </a:p>
        </p:txBody>
      </p:sp>
      <p:sp>
        <p:nvSpPr>
          <p:cNvPr id="106" name="Google Shape;106;p10"/>
          <p:cNvSpPr txBox="1"/>
          <p:nvPr>
            <p:ph idx="19" type="subTitle"/>
          </p:nvPr>
        </p:nvSpPr>
        <p:spPr>
          <a:xfrm>
            <a:off x="361975" y="539900"/>
            <a:ext cx="8367600" cy="318600"/>
          </a:xfrm>
          <a:prstGeom prst="rect">
            <a:avLst/>
          </a:prstGeom>
        </p:spPr>
        <p:txBody>
          <a:bodyPr anchorCtr="0" anchor="b" bIns="0" lIns="0" spcFirstLastPara="1" rIns="0" wrap="square" tIns="0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chivo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chivo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39.xml"/><Relationship Id="rId42" Type="http://schemas.openxmlformats.org/officeDocument/2006/relationships/slideLayout" Target="../slideLayouts/slideLayout41.xml"/><Relationship Id="rId41" Type="http://schemas.openxmlformats.org/officeDocument/2006/relationships/slideLayout" Target="../slideLayouts/slideLayout40.xml"/><Relationship Id="rId44" Type="http://schemas.openxmlformats.org/officeDocument/2006/relationships/slideLayout" Target="../slideLayouts/slideLayout43.xml"/><Relationship Id="rId43" Type="http://schemas.openxmlformats.org/officeDocument/2006/relationships/slideLayout" Target="../slideLayouts/slideLayout42.xml"/><Relationship Id="rId46" Type="http://schemas.openxmlformats.org/officeDocument/2006/relationships/slideLayout" Target="../slideLayouts/slideLayout45.xml"/><Relationship Id="rId45" Type="http://schemas.openxmlformats.org/officeDocument/2006/relationships/slideLayout" Target="../slideLayouts/slideLayout44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9" Type="http://schemas.openxmlformats.org/officeDocument/2006/relationships/slideLayout" Target="../slideLayouts/slideLayout8.xml"/><Relationship Id="rId48" Type="http://schemas.openxmlformats.org/officeDocument/2006/relationships/slideLayout" Target="../slideLayouts/slideLayout47.xml"/><Relationship Id="rId47" Type="http://schemas.openxmlformats.org/officeDocument/2006/relationships/slideLayout" Target="../slideLayouts/slideLayout46.xml"/><Relationship Id="rId49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31" Type="http://schemas.openxmlformats.org/officeDocument/2006/relationships/slideLayout" Target="../slideLayouts/slideLayout30.xml"/><Relationship Id="rId30" Type="http://schemas.openxmlformats.org/officeDocument/2006/relationships/slideLayout" Target="../slideLayouts/slideLayout29.xml"/><Relationship Id="rId33" Type="http://schemas.openxmlformats.org/officeDocument/2006/relationships/slideLayout" Target="../slideLayouts/slideLayout32.xml"/><Relationship Id="rId32" Type="http://schemas.openxmlformats.org/officeDocument/2006/relationships/slideLayout" Target="../slideLayouts/slideLayout31.xml"/><Relationship Id="rId35" Type="http://schemas.openxmlformats.org/officeDocument/2006/relationships/slideLayout" Target="../slideLayouts/slideLayout34.xml"/><Relationship Id="rId34" Type="http://schemas.openxmlformats.org/officeDocument/2006/relationships/slideLayout" Target="../slideLayouts/slideLayout33.xml"/><Relationship Id="rId37" Type="http://schemas.openxmlformats.org/officeDocument/2006/relationships/slideLayout" Target="../slideLayouts/slideLayout36.xml"/><Relationship Id="rId36" Type="http://schemas.openxmlformats.org/officeDocument/2006/relationships/slideLayout" Target="../slideLayouts/slideLayout35.xml"/><Relationship Id="rId39" Type="http://schemas.openxmlformats.org/officeDocument/2006/relationships/slideLayout" Target="../slideLayouts/slideLayout38.xml"/><Relationship Id="rId38" Type="http://schemas.openxmlformats.org/officeDocument/2006/relationships/slideLayout" Target="../slideLayouts/slideLayout37.xml"/><Relationship Id="rId20" Type="http://schemas.openxmlformats.org/officeDocument/2006/relationships/slideLayout" Target="../slideLayouts/slideLayout19.xml"/><Relationship Id="rId22" Type="http://schemas.openxmlformats.org/officeDocument/2006/relationships/slideLayout" Target="../slideLayouts/slideLayout21.xml"/><Relationship Id="rId21" Type="http://schemas.openxmlformats.org/officeDocument/2006/relationships/slideLayout" Target="../slideLayouts/slideLayout20.xml"/><Relationship Id="rId24" Type="http://schemas.openxmlformats.org/officeDocument/2006/relationships/slideLayout" Target="../slideLayouts/slideLayout23.xml"/><Relationship Id="rId23" Type="http://schemas.openxmlformats.org/officeDocument/2006/relationships/slideLayout" Target="../slideLayouts/slideLayout22.xml"/><Relationship Id="rId26" Type="http://schemas.openxmlformats.org/officeDocument/2006/relationships/slideLayout" Target="../slideLayouts/slideLayout25.xml"/><Relationship Id="rId25" Type="http://schemas.openxmlformats.org/officeDocument/2006/relationships/slideLayout" Target="../slideLayouts/slideLayout24.xml"/><Relationship Id="rId28" Type="http://schemas.openxmlformats.org/officeDocument/2006/relationships/slideLayout" Target="../slideLayouts/slideLayout27.xml"/><Relationship Id="rId27" Type="http://schemas.openxmlformats.org/officeDocument/2006/relationships/slideLayout" Target="../slideLayouts/slideLayout26.xml"/><Relationship Id="rId29" Type="http://schemas.openxmlformats.org/officeDocument/2006/relationships/slideLayout" Target="../slideLayouts/slideLayout28.xml"/><Relationship Id="rId50" Type="http://schemas.openxmlformats.org/officeDocument/2006/relationships/theme" Target="../theme/theme2.xml"/><Relationship Id="rId11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2.xml"/><Relationship Id="rId12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4.xml"/><Relationship Id="rId14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15.xml"/><Relationship Id="rId19" Type="http://schemas.openxmlformats.org/officeDocument/2006/relationships/slideLayout" Target="../slideLayouts/slideLayout18.xml"/><Relationship Id="rId1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idx="1" type="body"/>
          </p:nvPr>
        </p:nvSpPr>
        <p:spPr>
          <a:xfrm>
            <a:off x="361972" y="2004050"/>
            <a:ext cx="5627400" cy="25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0" spcFirstLastPara="1" rIns="91425" wrap="square" tIns="91425">
            <a:sp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1pPr>
            <a:lvl2pPr indent="-304800" lvl="1" marL="914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2pPr>
            <a:lvl3pPr indent="-304800" lvl="2" marL="1371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3pPr>
            <a:lvl4pPr indent="-304800" lvl="3" marL="18288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4pPr>
            <a:lvl5pPr indent="-304800" lvl="4" marL="22860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5pPr>
            <a:lvl6pPr indent="-304800" lvl="5" marL="27432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6pPr>
            <a:lvl7pPr indent="-304800" lvl="6" marL="32004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●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7pPr>
            <a:lvl8pPr indent="-304800" lvl="7" marL="3657600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 Light"/>
              <a:buChar char="○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8pPr>
            <a:lvl9pPr indent="-304800" lvl="8" marL="4114800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Font typeface="Archivo Light"/>
              <a:buChar char="■"/>
              <a:defRPr sz="1200">
                <a:solidFill>
                  <a:schemeClr val="dk1"/>
                </a:solidFill>
                <a:latin typeface="Archivo Light"/>
                <a:ea typeface="Archivo Light"/>
                <a:cs typeface="Archivo Light"/>
                <a:sym typeface="Archivo Ligh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type="title"/>
          </p:nvPr>
        </p:nvSpPr>
        <p:spPr>
          <a:xfrm>
            <a:off x="361975" y="545850"/>
            <a:ext cx="5391300" cy="81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chivo"/>
              <a:buNone/>
              <a:defRPr sz="30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chivo"/>
              <a:buNone/>
              <a:defRPr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2" type="body"/>
          </p:nvPr>
        </p:nvSpPr>
        <p:spPr>
          <a:xfrm>
            <a:off x="4376625" y="2215425"/>
            <a:ext cx="4361100" cy="24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●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○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chivo"/>
              <a:buChar char="■"/>
              <a:defRPr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  <p:sldLayoutId id="2147483666" r:id="rId20"/>
    <p:sldLayoutId id="2147483667" r:id="rId21"/>
    <p:sldLayoutId id="2147483668" r:id="rId22"/>
    <p:sldLayoutId id="2147483669" r:id="rId23"/>
    <p:sldLayoutId id="2147483670" r:id="rId24"/>
    <p:sldLayoutId id="2147483671" r:id="rId25"/>
    <p:sldLayoutId id="2147483672" r:id="rId26"/>
    <p:sldLayoutId id="2147483673" r:id="rId27"/>
    <p:sldLayoutId id="2147483674" r:id="rId28"/>
    <p:sldLayoutId id="2147483675" r:id="rId29"/>
    <p:sldLayoutId id="2147483676" r:id="rId30"/>
    <p:sldLayoutId id="2147483677" r:id="rId31"/>
    <p:sldLayoutId id="2147483678" r:id="rId32"/>
    <p:sldLayoutId id="2147483679" r:id="rId33"/>
    <p:sldLayoutId id="2147483680" r:id="rId34"/>
    <p:sldLayoutId id="2147483681" r:id="rId35"/>
    <p:sldLayoutId id="2147483682" r:id="rId36"/>
    <p:sldLayoutId id="2147483683" r:id="rId37"/>
    <p:sldLayoutId id="2147483684" r:id="rId38"/>
    <p:sldLayoutId id="2147483685" r:id="rId39"/>
    <p:sldLayoutId id="2147483686" r:id="rId40"/>
    <p:sldLayoutId id="2147483687" r:id="rId41"/>
    <p:sldLayoutId id="2147483688" r:id="rId42"/>
    <p:sldLayoutId id="2147483689" r:id="rId43"/>
    <p:sldLayoutId id="2147483690" r:id="rId44"/>
    <p:sldLayoutId id="2147483691" r:id="rId45"/>
    <p:sldLayoutId id="2147483692" r:id="rId46"/>
    <p:sldLayoutId id="2147483693" r:id="rId47"/>
    <p:sldLayoutId id="2147483694" r:id="rId48"/>
    <p:sldLayoutId id="2147483695" r:id="rId4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5529">
          <p15:clr>
            <a:srgbClr val="E46962"/>
          </p15:clr>
        </p15:guide>
        <p15:guide id="2" orient="horz" pos="233">
          <p15:clr>
            <a:srgbClr val="E46962"/>
          </p15:clr>
        </p15:guide>
        <p15:guide id="3" orient="horz" pos="3011">
          <p15:clr>
            <a:srgbClr val="E46962"/>
          </p15:clr>
        </p15:guide>
        <p15:guide id="4" pos="2835">
          <p15:clr>
            <a:srgbClr val="E46962"/>
          </p15:clr>
        </p15:guide>
        <p15:guide id="5" pos="2921">
          <p15:clr>
            <a:srgbClr val="E46962"/>
          </p15:clr>
        </p15:guide>
        <p15:guide id="6" pos="1489">
          <p15:clr>
            <a:srgbClr val="E46962"/>
          </p15:clr>
        </p15:guide>
        <p15:guide id="7" pos="1575">
          <p15:clr>
            <a:srgbClr val="E46962"/>
          </p15:clr>
        </p15:guide>
        <p15:guide id="8" pos="4182">
          <p15:clr>
            <a:srgbClr val="E46962"/>
          </p15:clr>
        </p15:guide>
        <p15:guide id="9" pos="4268">
          <p15:clr>
            <a:srgbClr val="E46962"/>
          </p15:clr>
        </p15:guide>
        <p15:guide id="10" orient="horz" pos="2867">
          <p15:clr>
            <a:srgbClr val="E46962"/>
          </p15:clr>
        </p15:guide>
        <p15:guide id="11" orient="horz" pos="1135">
          <p15:clr>
            <a:srgbClr val="E46962"/>
          </p15:clr>
        </p15:guide>
        <p15:guide id="12" orient="horz" pos="1194">
          <p15:clr>
            <a:srgbClr val="E46962"/>
          </p15:clr>
        </p15:guide>
        <p15:guide id="13" orient="horz" pos="2043">
          <p15:clr>
            <a:srgbClr val="E46962"/>
          </p15:clr>
        </p15:guide>
        <p15:guide id="14" orient="horz" pos="2103">
          <p15:clr>
            <a:srgbClr val="E46962"/>
          </p15:clr>
        </p15:guide>
        <p15:guide id="15" pos="228">
          <p15:clr>
            <a:srgbClr val="E46962"/>
          </p15:clr>
        </p15:guide>
        <p15:guide id="16" orient="horz" pos="672">
          <p15:clr>
            <a:srgbClr val="E46962"/>
          </p15:clr>
        </p15:guide>
        <p15:guide id="17" orient="horz" pos="504">
          <p15:clr>
            <a:srgbClr val="E46962"/>
          </p15:clr>
        </p15:guide>
        <p15:guide id="18" orient="horz" pos="293">
          <p15:clr>
            <a:srgbClr val="E46962"/>
          </p15:clr>
        </p15:guide>
        <p15:guide id="19" orient="horz" pos="600">
          <p15:clr>
            <a:srgbClr val="E46962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0"/>
          <p:cNvSpPr txBox="1"/>
          <p:nvPr>
            <p:ph type="title"/>
          </p:nvPr>
        </p:nvSpPr>
        <p:spPr>
          <a:xfrm>
            <a:off x="276100" y="160150"/>
            <a:ext cx="6276900" cy="7923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will cover the topics</a:t>
            </a:r>
            <a:endParaRPr/>
          </a:p>
        </p:txBody>
      </p:sp>
      <p:sp>
        <p:nvSpPr>
          <p:cNvPr id="454" name="Google Shape;454;p50"/>
          <p:cNvSpPr txBox="1"/>
          <p:nvPr>
            <p:ph idx="2" type="subTitle"/>
          </p:nvPr>
        </p:nvSpPr>
        <p:spPr>
          <a:xfrm>
            <a:off x="361975" y="2463075"/>
            <a:ext cx="6276900" cy="4305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-317500" lvl="0" marL="457200" rtl="0" algn="l">
              <a:lnSpc>
                <a:spcPct val="130000"/>
              </a:lnSpc>
              <a:spcBef>
                <a:spcPts val="240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30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Producing Structured Output with Agents</a:t>
            </a:r>
            <a:endParaRPr b="1" sz="230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30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Using an agent as a function tool</a:t>
            </a:r>
            <a:endParaRPr b="1" sz="230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b="1" lang="en" sz="2300">
                <a:solidFill>
                  <a:srgbClr val="FFFFFF"/>
                </a:solidFill>
                <a:highlight>
                  <a:srgbClr val="1F1F1F"/>
                </a:highlight>
                <a:latin typeface="Arial"/>
                <a:ea typeface="Arial"/>
                <a:cs typeface="Arial"/>
                <a:sym typeface="Arial"/>
              </a:rPr>
              <a:t>Create a Simple Sequential Workflow</a:t>
            </a:r>
            <a:endParaRPr b="1" sz="2300">
              <a:solidFill>
                <a:srgbClr val="FFFFFF"/>
              </a:solidFill>
              <a:highlight>
                <a:srgbClr val="1F1F1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59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12" name="Google Shape;512;p59"/>
          <p:cNvSpPr txBox="1"/>
          <p:nvPr/>
        </p:nvSpPr>
        <p:spPr>
          <a:xfrm>
            <a:off x="278750" y="703850"/>
            <a:ext cx="7771500" cy="38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1. Prerequisites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Set up the environment (Azure, .NET, packages)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2. Create C# function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Write a method with discrete business logic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3. Convert to tool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Use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AIFunctionFactory.Create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4. Create agent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Inject tools when creating the </a:t>
            </a:r>
            <a:r>
              <a:rPr lang="en" sz="12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AIAgent</a:t>
            </a:r>
            <a:endParaRPr sz="12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5. Invoke / test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Send a prompt to the agent and evaluate the response</a:t>
            </a:r>
            <a:endParaRPr sz="15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b="1" lang="en" sz="1500">
                <a:solidFill>
                  <a:schemeClr val="dk1"/>
                </a:solidFill>
              </a:rPr>
              <a:t>6. Agent as tool (advanced)</a:t>
            </a:r>
            <a:endParaRPr b="1" sz="15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Expose an agent as a tool for other agents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60"/>
          <p:cNvSpPr txBox="1"/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61"/>
          <p:cNvSpPr txBox="1"/>
          <p:nvPr>
            <p:ph type="title"/>
          </p:nvPr>
        </p:nvSpPr>
        <p:spPr>
          <a:xfrm>
            <a:off x="679125" y="1497900"/>
            <a:ext cx="73032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 Presentation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62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28" name="Google Shape;528;p62"/>
          <p:cNvSpPr txBox="1"/>
          <p:nvPr/>
        </p:nvSpPr>
        <p:spPr>
          <a:xfrm>
            <a:off x="278750" y="703850"/>
            <a:ext cx="7771500" cy="19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 financial institution executes </a:t>
            </a:r>
            <a:r>
              <a:rPr b="1" lang="en" sz="1500">
                <a:solidFill>
                  <a:schemeClr val="dk1"/>
                </a:solidFill>
              </a:rPr>
              <a:t>international transfers</a:t>
            </a:r>
            <a:r>
              <a:rPr lang="en" sz="1500">
                <a:solidFill>
                  <a:schemeClr val="dk1"/>
                </a:solidFill>
              </a:rPr>
              <a:t> through a </a:t>
            </a:r>
            <a:r>
              <a:rPr b="1" lang="en" sz="1500">
                <a:solidFill>
                  <a:schemeClr val="dk1"/>
                </a:solidFill>
              </a:rPr>
              <a:t>five-step regulated process</a:t>
            </a:r>
            <a:r>
              <a:rPr lang="en" sz="1500">
                <a:solidFill>
                  <a:schemeClr val="dk1"/>
                </a:solidFill>
              </a:rPr>
              <a:t>, where each step has its own responsibility, validation rules, and integrations.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p63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34" name="Google Shape;534;p63"/>
          <p:cNvSpPr txBox="1"/>
          <p:nvPr/>
        </p:nvSpPr>
        <p:spPr>
          <a:xfrm>
            <a:off x="278750" y="703850"/>
            <a:ext cx="7771500" cy="421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chemeClr val="dk1"/>
              </a:solidFill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Architecture: Agent-Orchestrated Workflow</a:t>
            </a:r>
            <a:endParaRPr sz="1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 central </a:t>
            </a:r>
            <a:r>
              <a:rPr b="1" lang="en" sz="1300">
                <a:solidFill>
                  <a:schemeClr val="dk1"/>
                </a:solidFill>
              </a:rPr>
              <a:t>Orchestrator Agent</a:t>
            </a:r>
            <a:r>
              <a:rPr lang="en" sz="1300">
                <a:solidFill>
                  <a:schemeClr val="dk1"/>
                </a:solidFill>
              </a:rPr>
              <a:t> coordinates </a:t>
            </a:r>
            <a:r>
              <a:rPr b="1" lang="en" sz="1300">
                <a:solidFill>
                  <a:schemeClr val="dk1"/>
                </a:solidFill>
              </a:rPr>
              <a:t>five specialized agents</a:t>
            </a:r>
            <a:r>
              <a:rPr lang="en" sz="1300">
                <a:solidFill>
                  <a:schemeClr val="dk1"/>
                </a:solidFill>
              </a:rPr>
              <a:t>, each implemented as an </a:t>
            </a:r>
            <a:r>
              <a:rPr b="1" lang="en" sz="1300">
                <a:solidFill>
                  <a:schemeClr val="dk1"/>
                </a:solidFill>
              </a:rPr>
              <a:t>Agent as a Function Tool</a:t>
            </a:r>
            <a:r>
              <a:rPr lang="en" sz="13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TransferOrchestratorAgent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TransferValidationAgent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TaxReportingAgent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TransferExecutionAgent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├─ DataWarehouseAgent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 └─ CustomerNotificationAgent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64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40" name="Google Shape;540;p64"/>
          <p:cNvSpPr txBox="1"/>
          <p:nvPr/>
        </p:nvSpPr>
        <p:spPr>
          <a:xfrm>
            <a:off x="278750" y="703850"/>
            <a:ext cx="7771500" cy="471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45720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1️⃣ Verify the transfer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Agent:</a:t>
            </a:r>
            <a:r>
              <a:rPr lang="en" sz="1300">
                <a:solidFill>
                  <a:schemeClr val="dk1"/>
                </a:solidFill>
              </a:rPr>
              <a:t> </a:t>
            </a: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TransferValidationAgent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Input: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"amount": 25000,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"originCountry": "BR",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"destinationCountry": "US",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"currency": "USD"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541" name="Google Shape;541;p64"/>
          <p:cNvSpPr txBox="1"/>
          <p:nvPr/>
        </p:nvSpPr>
        <p:spPr>
          <a:xfrm>
            <a:off x="4257675" y="1585925"/>
            <a:ext cx="3286500" cy="24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Output: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"isValid": true,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"riskLevel": "low",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"status": "validated"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5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47" name="Google Shape;547;p65"/>
          <p:cNvSpPr txBox="1"/>
          <p:nvPr/>
        </p:nvSpPr>
        <p:spPr>
          <a:xfrm>
            <a:off x="278750" y="703850"/>
            <a:ext cx="7771500" cy="432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2️⃣ Report to the tax authority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Agent:</a:t>
            </a:r>
            <a:r>
              <a:rPr lang="en" sz="1300">
                <a:solidFill>
                  <a:schemeClr val="dk1"/>
                </a:solidFill>
              </a:rPr>
              <a:t> </a:t>
            </a:r>
            <a:r>
              <a:rPr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TaxReportingAgent</a:t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Responsibility: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evaluate tax and regulatory requirements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prepare mandatory reporting data</a:t>
            </a:r>
            <a:br>
              <a:rPr lang="en" sz="1300">
                <a:solidFill>
                  <a:schemeClr val="dk1"/>
                </a:solidFill>
              </a:rPr>
            </a:b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lang="en" sz="1300">
                <a:solidFill>
                  <a:schemeClr val="dk1"/>
                </a:solidFill>
              </a:rPr>
              <a:t>register compliance evidence</a:t>
            </a:r>
            <a:br>
              <a:rPr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548" name="Google Shape;548;p65"/>
          <p:cNvSpPr txBox="1"/>
          <p:nvPr/>
        </p:nvSpPr>
        <p:spPr>
          <a:xfrm>
            <a:off x="4132475" y="819600"/>
            <a:ext cx="3714300" cy="28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  <a:latin typeface="Archivo"/>
                <a:ea typeface="Archivo"/>
                <a:cs typeface="Archivo"/>
                <a:sym typeface="Archivo"/>
              </a:rPr>
              <a:t> </a:t>
            </a:r>
            <a:r>
              <a:rPr b="1" lang="en" sz="1300">
                <a:solidFill>
                  <a:schemeClr val="dk1"/>
                </a:solidFill>
              </a:rPr>
              <a:t>Output: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"reported": true,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"protocolId": "RF-982374",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"status": "reported"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66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54" name="Google Shape;554;p66"/>
          <p:cNvSpPr txBox="1"/>
          <p:nvPr/>
        </p:nvSpPr>
        <p:spPr>
          <a:xfrm>
            <a:off x="278750" y="703850"/>
            <a:ext cx="7771500" cy="386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3️⃣ Execute the transfer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Agent: </a:t>
            </a: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TransferExecutionAgent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Responsibility: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invoke external banking systems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confirm transaction execution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</p:txBody>
      </p:sp>
      <p:sp>
        <p:nvSpPr>
          <p:cNvPr id="555" name="Google Shape;555;p66"/>
          <p:cNvSpPr txBox="1"/>
          <p:nvPr/>
        </p:nvSpPr>
        <p:spPr>
          <a:xfrm>
            <a:off x="4132475" y="819600"/>
            <a:ext cx="3714300" cy="28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Output: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"transactionId": "TX-556677",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"executionStatus": "completed"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67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61" name="Google Shape;561;p67"/>
          <p:cNvSpPr txBox="1"/>
          <p:nvPr/>
        </p:nvSpPr>
        <p:spPr>
          <a:xfrm>
            <a:off x="278750" y="703850"/>
            <a:ext cx="7771500" cy="261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4️⃣ Send data to the data warehouse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Agent: </a:t>
            </a: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DataWarehouseAgent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Responsibility: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transform and enrich transaction data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persist information for analytics, audit, and compliance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562" name="Google Shape;562;p67"/>
          <p:cNvSpPr txBox="1"/>
          <p:nvPr/>
        </p:nvSpPr>
        <p:spPr>
          <a:xfrm>
            <a:off x="5332300" y="800100"/>
            <a:ext cx="4559400" cy="28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Output: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"stored": true,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"warehouseBatchId": "DW-2025-09-18"</a:t>
            </a:r>
            <a:endParaRPr b="1" sz="13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Archivo"/>
              <a:ea typeface="Archivo"/>
              <a:cs typeface="Archivo"/>
              <a:sym typeface="Archiv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66" name="Shape 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7" name="Google Shape;567;p68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68" name="Google Shape;568;p68"/>
          <p:cNvSpPr txBox="1"/>
          <p:nvPr/>
        </p:nvSpPr>
        <p:spPr>
          <a:xfrm>
            <a:off x="278750" y="703850"/>
            <a:ext cx="77715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5️⃣ Provide a user-friendly report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Agent: </a:t>
            </a: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CustomerNotificationAgent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This step leverages structured output combined with natural language generation.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</a:rPr>
              <a:t>Input:</a:t>
            </a:r>
            <a:endParaRPr b="1" sz="10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"transactionId": "TX-556677",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"executionStatus": "completed",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"amount": 25000,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"currency": "USD"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10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</p:txBody>
      </p:sp>
      <p:sp>
        <p:nvSpPr>
          <p:cNvPr id="569" name="Google Shape;569;p68"/>
          <p:cNvSpPr txBox="1"/>
          <p:nvPr/>
        </p:nvSpPr>
        <p:spPr>
          <a:xfrm>
            <a:off x="3098600" y="1442850"/>
            <a:ext cx="5589300" cy="28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</a:rPr>
              <a:t>Output:</a:t>
            </a:r>
            <a:endParaRPr b="1" sz="9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endParaRPr b="1"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"title": "Transfer completed successfully",</a:t>
            </a:r>
            <a:endParaRPr b="1"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"message": "Your transfer of USD 25,000 has been completed successfully.",</a:t>
            </a:r>
            <a:endParaRPr b="1"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 "sent": true</a:t>
            </a:r>
            <a:endParaRPr b="1" sz="9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9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b="1" sz="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51"/>
          <p:cNvSpPr txBox="1"/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Producing Structured Output with Agents</a:t>
            </a:r>
            <a:endParaRPr sz="3500"/>
          </a:p>
        </p:txBody>
      </p:sp>
      <p:sp>
        <p:nvSpPr>
          <p:cNvPr id="460" name="Google Shape;460;p51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61" name="Google Shape;461;p51"/>
          <p:cNvSpPr txBox="1"/>
          <p:nvPr>
            <p:ph idx="2" type="subTitle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What is structured output with an agent?</a:t>
            </a:r>
            <a:endParaRPr sz="1900"/>
          </a:p>
        </p:txBody>
      </p:sp>
      <p:sp>
        <p:nvSpPr>
          <p:cNvPr id="462" name="Google Shape;462;p51"/>
          <p:cNvSpPr txBox="1"/>
          <p:nvPr/>
        </p:nvSpPr>
        <p:spPr>
          <a:xfrm>
            <a:off x="143100" y="1288888"/>
            <a:ext cx="7771500" cy="16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chemeClr val="dk1"/>
                </a:solidFill>
              </a:rPr>
              <a:t>Structured output with an agent</a:t>
            </a:r>
            <a:r>
              <a:rPr lang="en" sz="1500">
                <a:solidFill>
                  <a:schemeClr val="dk1"/>
                </a:solidFill>
              </a:rPr>
              <a:t> means that an AI agent is designed to return its results in a </a:t>
            </a:r>
            <a:r>
              <a:rPr b="1" lang="en" sz="1500">
                <a:solidFill>
                  <a:schemeClr val="dk1"/>
                </a:solidFill>
              </a:rPr>
              <a:t>predefined, machine-readable format</a:t>
            </a:r>
            <a:r>
              <a:rPr lang="en" sz="1500">
                <a:solidFill>
                  <a:schemeClr val="dk1"/>
                </a:solidFill>
              </a:rPr>
              <a:t>, instead of free-form text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In simple terms:</a:t>
            </a:r>
            <a:endParaRPr b="1"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chemeClr val="dk1"/>
                </a:solidFill>
              </a:rPr>
              <a:t>👉 the agent doesn’t just </a:t>
            </a:r>
            <a:r>
              <a:rPr b="1" i="1" lang="en" sz="1600">
                <a:solidFill>
                  <a:schemeClr val="dk1"/>
                </a:solidFill>
              </a:rPr>
              <a:t>talk</a:t>
            </a:r>
            <a:r>
              <a:rPr b="1" lang="en" sz="1600">
                <a:solidFill>
                  <a:schemeClr val="dk1"/>
                </a:solidFill>
              </a:rPr>
              <a:t> — it </a:t>
            </a:r>
            <a:r>
              <a:rPr b="1" i="1" lang="en" sz="1600">
                <a:solidFill>
                  <a:schemeClr val="dk1"/>
                </a:solidFill>
              </a:rPr>
              <a:t>responds with data that other sys</a:t>
            </a:r>
            <a:r>
              <a:rPr b="1" i="1" lang="en" sz="1500">
                <a:solidFill>
                  <a:schemeClr val="dk1"/>
                </a:solidFill>
              </a:rPr>
              <a:t>tems can reliably consume</a:t>
            </a:r>
            <a:r>
              <a:rPr b="1" lang="en" sz="1500">
                <a:solidFill>
                  <a:schemeClr val="dk1"/>
                </a:solidFill>
              </a:rPr>
              <a:t>.</a:t>
            </a:r>
            <a:endParaRPr b="1" sz="19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3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69"/>
          <p:cNvSpPr txBox="1"/>
          <p:nvPr>
            <p:ph type="title"/>
          </p:nvPr>
        </p:nvSpPr>
        <p:spPr>
          <a:xfrm>
            <a:off x="74000" y="1225825"/>
            <a:ext cx="9003900" cy="18399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Does Microsoft have a way to create sequential AI workflows?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70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Sequential Workflows</a:t>
            </a:r>
            <a:endParaRPr sz="3000"/>
          </a:p>
        </p:txBody>
      </p:sp>
      <p:sp>
        <p:nvSpPr>
          <p:cNvPr id="580" name="Google Shape;580;p70"/>
          <p:cNvSpPr txBox="1"/>
          <p:nvPr/>
        </p:nvSpPr>
        <p:spPr>
          <a:xfrm>
            <a:off x="278750" y="703850"/>
            <a:ext cx="7771500" cy="393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highlight>
                  <a:schemeClr val="lt1"/>
                </a:highlight>
              </a:rPr>
              <a:t>Microsoft’s Sequential Workflow is an AI orchestration model in which multiple steps are executed in a fixed order, in a deterministic and controlled manner, using agents, tools, and structured outputs.</a:t>
            </a:r>
            <a:endParaRPr b="1"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  <a:highlight>
                  <a:schemeClr val="lt1"/>
                </a:highlight>
              </a:rPr>
              <a:t>It is part of the Microsoft Agent Framework and is designed for predictable, business-critical processes, rather than open-ended conversations.</a:t>
            </a:r>
            <a:endParaRPr b="1"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In simple terms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👉 It is Microsoft’s official way of saying:</a:t>
            </a:r>
            <a:endParaRPr b="1" sz="1300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“Execute Step A → then Step B → then Step C,</a:t>
            </a: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 passing the output of one step as the input to the next.”</a:t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71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Sequential Workflows</a:t>
            </a:r>
            <a:endParaRPr sz="3000"/>
          </a:p>
        </p:txBody>
      </p:sp>
      <p:sp>
        <p:nvSpPr>
          <p:cNvPr id="586" name="Google Shape;586;p71"/>
          <p:cNvSpPr txBox="1"/>
          <p:nvPr/>
        </p:nvSpPr>
        <p:spPr>
          <a:xfrm>
            <a:off x="278750" y="703850"/>
            <a:ext cx="7771500" cy="542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Each step can:</a:t>
            </a: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invoke an AI agent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call a function tool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validate structured output</a:t>
            </a:r>
            <a:br>
              <a:rPr b="1" lang="en" sz="1300">
                <a:solidFill>
                  <a:schemeClr val="dk1"/>
                </a:solidFill>
              </a:rPr>
            </a:br>
            <a:endParaRPr b="1"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decide whether to continue, stop, or fail the workflow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Key characteristics of a Sequential Workflow</a:t>
            </a:r>
            <a:endParaRPr b="1"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✔ Linear, ordered execution</a:t>
            </a: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 ✔ Each step depends on the previous step’s output</a:t>
            </a: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 ✔ Structured inputs and outputs</a:t>
            </a: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 ✔ Easy to audit, test, and monitor</a:t>
            </a:r>
            <a:br>
              <a:rPr b="1" lang="en" sz="1300">
                <a:solidFill>
                  <a:schemeClr val="dk1"/>
                </a:solidFill>
              </a:rPr>
            </a:br>
            <a:r>
              <a:rPr b="1" lang="en" sz="1300">
                <a:solidFill>
                  <a:schemeClr val="dk1"/>
                </a:solidFill>
              </a:rPr>
              <a:t> ✔ Ideal for regulated and enterprise workflows</a:t>
            </a:r>
            <a:endParaRPr b="1" sz="1300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dk1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300">
              <a:solidFill>
                <a:schemeClr val="dk1"/>
              </a:solidFill>
              <a:highlight>
                <a:schemeClr val="dk1"/>
              </a:highlight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2"/>
          <p:cNvSpPr txBox="1"/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p52"/>
          <p:cNvSpPr txBox="1"/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Producing Structured Output with Agents</a:t>
            </a:r>
            <a:endParaRPr sz="3500"/>
          </a:p>
        </p:txBody>
      </p:sp>
      <p:sp>
        <p:nvSpPr>
          <p:cNvPr id="468" name="Google Shape;468;p52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69" name="Google Shape;469;p52"/>
          <p:cNvSpPr txBox="1"/>
          <p:nvPr>
            <p:ph idx="2" type="subTitle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Why does structured output is important?</a:t>
            </a:r>
            <a:endParaRPr sz="1900"/>
          </a:p>
        </p:txBody>
      </p:sp>
      <p:sp>
        <p:nvSpPr>
          <p:cNvPr id="470" name="Google Shape;470;p52"/>
          <p:cNvSpPr txBox="1"/>
          <p:nvPr/>
        </p:nvSpPr>
        <p:spPr>
          <a:xfrm>
            <a:off x="143100" y="1288898"/>
            <a:ext cx="77715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Structured output is important because it makes AI </a:t>
            </a:r>
            <a:r>
              <a:rPr b="1" lang="en" sz="1500">
                <a:solidFill>
                  <a:schemeClr val="dk1"/>
                </a:solidFill>
              </a:rPr>
              <a:t>reliable, automatable, and safe to integrate into real systems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</a:rPr>
              <a:t>We can enable </a:t>
            </a:r>
            <a:r>
              <a:rPr b="1" lang="en" sz="1600">
                <a:solidFill>
                  <a:schemeClr val="dk1"/>
                </a:solidFill>
              </a:rPr>
              <a:t>dynamic analysis of business rules</a:t>
            </a:r>
            <a:r>
              <a:rPr lang="en" sz="1600">
                <a:solidFill>
                  <a:schemeClr val="dk1"/>
                </a:solidFill>
              </a:rPr>
              <a:t>.</a:t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For example, a </a:t>
            </a:r>
            <a:r>
              <a:rPr b="1" lang="en" sz="1500">
                <a:solidFill>
                  <a:schemeClr val="dk1"/>
                </a:solidFill>
              </a:rPr>
              <a:t>fintech operating with Bitcoin and equities</a:t>
            </a:r>
            <a:r>
              <a:rPr lang="en" sz="1500">
                <a:solidFill>
                  <a:schemeClr val="dk1"/>
                </a:solidFill>
              </a:rPr>
              <a:t> needs to send </a:t>
            </a:r>
            <a:r>
              <a:rPr b="1" lang="en" sz="1500">
                <a:solidFill>
                  <a:schemeClr val="dk1"/>
                </a:solidFill>
              </a:rPr>
              <a:t>user-friendly notifications</a:t>
            </a:r>
            <a:r>
              <a:rPr lang="en" sz="1500">
                <a:solidFill>
                  <a:schemeClr val="dk1"/>
                </a:solidFill>
              </a:rPr>
              <a:t> about: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new investments,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price appreciation and depreciation,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market movements and growth trends.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74" name="Shape 4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5" name="Google Shape;475;p53"/>
          <p:cNvSpPr txBox="1"/>
          <p:nvPr>
            <p:ph type="title"/>
          </p:nvPr>
        </p:nvSpPr>
        <p:spPr>
          <a:xfrm>
            <a:off x="143100" y="93000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/>
              <a:t>Producing Structured Output with Agents</a:t>
            </a:r>
            <a:endParaRPr sz="3500"/>
          </a:p>
        </p:txBody>
      </p:sp>
      <p:sp>
        <p:nvSpPr>
          <p:cNvPr id="476" name="Google Shape;476;p53"/>
          <p:cNvSpPr txBox="1"/>
          <p:nvPr>
            <p:ph idx="1" type="subTitle"/>
          </p:nvPr>
        </p:nvSpPr>
        <p:spPr>
          <a:xfrm>
            <a:off x="6775278" y="3560565"/>
            <a:ext cx="2001600" cy="12474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Briefly describe the contents of the presentation or the purpose of the meeting. Tell your audience what to expect.</a:t>
            </a:r>
            <a:endParaRPr/>
          </a:p>
        </p:txBody>
      </p:sp>
      <p:sp>
        <p:nvSpPr>
          <p:cNvPr id="477" name="Google Shape;477;p53"/>
          <p:cNvSpPr txBox="1"/>
          <p:nvPr>
            <p:ph idx="2" type="subTitle"/>
          </p:nvPr>
        </p:nvSpPr>
        <p:spPr>
          <a:xfrm>
            <a:off x="143100" y="768600"/>
            <a:ext cx="6276900" cy="3678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Why does structured output is important?</a:t>
            </a:r>
            <a:endParaRPr sz="1900"/>
          </a:p>
        </p:txBody>
      </p:sp>
      <p:sp>
        <p:nvSpPr>
          <p:cNvPr id="478" name="Google Shape;478;p53"/>
          <p:cNvSpPr txBox="1"/>
          <p:nvPr/>
        </p:nvSpPr>
        <p:spPr>
          <a:xfrm>
            <a:off x="143100" y="1288898"/>
            <a:ext cx="7771500" cy="18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We can design a </a:t>
            </a:r>
            <a:r>
              <a:rPr b="1" lang="en" sz="1500">
                <a:solidFill>
                  <a:schemeClr val="dk1"/>
                </a:solidFill>
              </a:rPr>
              <a:t>set of microservices</a:t>
            </a:r>
            <a:r>
              <a:rPr lang="en" sz="1500">
                <a:solidFill>
                  <a:schemeClr val="dk1"/>
                </a:solidFill>
              </a:rPr>
              <a:t>, exposing </a:t>
            </a:r>
            <a:r>
              <a:rPr b="1" lang="en" sz="1500">
                <a:solidFill>
                  <a:schemeClr val="dk1"/>
                </a:solidFill>
              </a:rPr>
              <a:t>APIs that receive data and instructions</a:t>
            </a:r>
            <a:r>
              <a:rPr lang="en" sz="1500">
                <a:solidFill>
                  <a:schemeClr val="dk1"/>
                </a:solidFill>
              </a:rPr>
              <a:t>, supported by </a:t>
            </a:r>
            <a:r>
              <a:rPr b="1" lang="en" sz="1500">
                <a:solidFill>
                  <a:schemeClr val="dk1"/>
                </a:solidFill>
              </a:rPr>
              <a:t>classes that can interact with one another</a:t>
            </a:r>
            <a:r>
              <a:rPr lang="en" sz="1500">
                <a:solidFill>
                  <a:schemeClr val="dk1"/>
                </a:solidFill>
              </a:rPr>
              <a:t>.</a:t>
            </a:r>
            <a:br>
              <a:rPr lang="en" sz="1500">
                <a:solidFill>
                  <a:schemeClr val="dk1"/>
                </a:solidFill>
              </a:rPr>
            </a:br>
            <a:r>
              <a:rPr lang="en" sz="1500">
                <a:solidFill>
                  <a:schemeClr val="dk1"/>
                </a:solidFill>
              </a:rPr>
              <a:t> Each class encapsulates its own </a:t>
            </a:r>
            <a:r>
              <a:rPr b="1" lang="en" sz="1500">
                <a:solidFill>
                  <a:schemeClr val="dk1"/>
                </a:solidFill>
              </a:rPr>
              <a:t>AI-driven business logic</a:t>
            </a:r>
            <a:r>
              <a:rPr lang="en" sz="1500">
                <a:solidFill>
                  <a:schemeClr val="dk1"/>
                </a:solidFill>
              </a:rPr>
              <a:t> and is able to </a:t>
            </a:r>
            <a:r>
              <a:rPr b="1" lang="en" sz="1500">
                <a:solidFill>
                  <a:schemeClr val="dk1"/>
                </a:solidFill>
              </a:rPr>
              <a:t>orchestrate with other components</a:t>
            </a:r>
            <a:r>
              <a:rPr lang="en" sz="1500">
                <a:solidFill>
                  <a:schemeClr val="dk1"/>
                </a:solidFill>
              </a:rPr>
              <a:t>, producing </a:t>
            </a:r>
            <a:r>
              <a:rPr b="1" lang="en" sz="1500">
                <a:solidFill>
                  <a:schemeClr val="dk1"/>
                </a:solidFill>
              </a:rPr>
              <a:t>high-quality and consistent results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54"/>
          <p:cNvSpPr txBox="1"/>
          <p:nvPr>
            <p:ph type="title"/>
          </p:nvPr>
        </p:nvSpPr>
        <p:spPr>
          <a:xfrm>
            <a:off x="143100" y="0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Producing Structured Output with Agents</a:t>
            </a:r>
            <a:endParaRPr sz="3000"/>
          </a:p>
        </p:txBody>
      </p:sp>
      <p:sp>
        <p:nvSpPr>
          <p:cNvPr id="484" name="Google Shape;484;p54"/>
          <p:cNvSpPr txBox="1"/>
          <p:nvPr/>
        </p:nvSpPr>
        <p:spPr>
          <a:xfrm>
            <a:off x="143100" y="465625"/>
            <a:ext cx="7771500" cy="49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Another use case is leveraging </a:t>
            </a:r>
            <a:r>
              <a:rPr b="1" lang="en" sz="1500">
                <a:solidFill>
                  <a:schemeClr val="dk1"/>
                </a:solidFill>
              </a:rPr>
              <a:t>structured inputs</a:t>
            </a:r>
            <a:r>
              <a:rPr lang="en" sz="1500">
                <a:solidFill>
                  <a:schemeClr val="dk1"/>
                </a:solidFill>
              </a:rPr>
              <a:t>, such as </a:t>
            </a:r>
            <a:r>
              <a:rPr b="1" lang="en" sz="1500">
                <a:solidFill>
                  <a:schemeClr val="dk1"/>
                </a:solidFill>
              </a:rPr>
              <a:t>friendly, guided questions</a:t>
            </a:r>
            <a:r>
              <a:rPr lang="en" sz="1500">
                <a:solidFill>
                  <a:schemeClr val="dk1"/>
                </a:solidFill>
              </a:rPr>
              <a:t>, and connecting the </a:t>
            </a:r>
            <a:r>
              <a:rPr b="1" lang="en" sz="1500">
                <a:solidFill>
                  <a:schemeClr val="dk1"/>
                </a:solidFill>
              </a:rPr>
              <a:t>agent directly to database inputs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Additionally, we can:</a:t>
            </a: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define </a:t>
            </a:r>
            <a:r>
              <a:rPr b="1" lang="en" sz="1500">
                <a:solidFill>
                  <a:schemeClr val="dk1"/>
                </a:solidFill>
              </a:rPr>
              <a:t>regex-based rules</a:t>
            </a:r>
            <a:r>
              <a:rPr lang="en" sz="1500">
                <a:solidFill>
                  <a:schemeClr val="dk1"/>
                </a:solidFill>
              </a:rPr>
              <a:t> for data filtering,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orchestrate </a:t>
            </a:r>
            <a:r>
              <a:rPr b="1" lang="en" sz="1500">
                <a:solidFill>
                  <a:schemeClr val="dk1"/>
                </a:solidFill>
              </a:rPr>
              <a:t>API workflows</a:t>
            </a:r>
            <a:r>
              <a:rPr lang="en" sz="1500">
                <a:solidFill>
                  <a:schemeClr val="dk1"/>
                </a:solidFill>
              </a:rPr>
              <a:t>,</a:t>
            </a:r>
            <a:br>
              <a:rPr lang="en" sz="1500">
                <a:solidFill>
                  <a:schemeClr val="dk1"/>
                </a:solidFill>
              </a:rPr>
            </a:br>
            <a:endParaRPr sz="1500">
              <a:solidFill>
                <a:schemeClr val="dk1"/>
              </a:solidFill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Char char="●"/>
            </a:pPr>
            <a:r>
              <a:rPr lang="en" sz="1500">
                <a:solidFill>
                  <a:schemeClr val="dk1"/>
                </a:solidFill>
              </a:rPr>
              <a:t>perform </a:t>
            </a:r>
            <a:r>
              <a:rPr b="1" lang="en" sz="1500">
                <a:solidFill>
                  <a:schemeClr val="dk1"/>
                </a:solidFill>
              </a:rPr>
              <a:t>data transformation and enrichment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In this context, </a:t>
            </a:r>
            <a:r>
              <a:rPr b="1" lang="en" sz="1500">
                <a:solidFill>
                  <a:schemeClr val="dk1"/>
                </a:solidFill>
              </a:rPr>
              <a:t>structured output</a:t>
            </a:r>
            <a:r>
              <a:rPr lang="en" sz="1500">
                <a:solidFill>
                  <a:schemeClr val="dk1"/>
                </a:solidFill>
              </a:rPr>
              <a:t> allows us to make our </a:t>
            </a:r>
            <a:r>
              <a:rPr b="1" lang="en" sz="1500">
                <a:solidFill>
                  <a:schemeClr val="dk1"/>
                </a:solidFill>
              </a:rPr>
              <a:t>APIs significantly more dynamic</a:t>
            </a:r>
            <a:r>
              <a:rPr lang="en" sz="1500">
                <a:solidFill>
                  <a:schemeClr val="dk1"/>
                </a:solidFill>
              </a:rPr>
              <a:t>, enabling them to produce </a:t>
            </a:r>
            <a:r>
              <a:rPr b="1" lang="en" sz="1500">
                <a:solidFill>
                  <a:schemeClr val="dk1"/>
                </a:solidFill>
              </a:rPr>
              <a:t>precise, actionable, and business-oriented information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1"/>
                </a:solidFill>
              </a:rPr>
              <a:t>What would traditionally require </a:t>
            </a:r>
            <a:r>
              <a:rPr b="1" lang="en" sz="1500">
                <a:solidFill>
                  <a:schemeClr val="dk1"/>
                </a:solidFill>
              </a:rPr>
              <a:t>two development sprints</a:t>
            </a:r>
            <a:r>
              <a:rPr lang="en" sz="1500">
                <a:solidFill>
                  <a:schemeClr val="dk1"/>
                </a:solidFill>
              </a:rPr>
              <a:t> to implement in a complex architecture can be delivered in </a:t>
            </a:r>
            <a:r>
              <a:rPr b="1" lang="en" sz="1500">
                <a:solidFill>
                  <a:schemeClr val="dk1"/>
                </a:solidFill>
              </a:rPr>
              <a:t>significantly less time</a:t>
            </a:r>
            <a:r>
              <a:rPr lang="en" sz="1500">
                <a:solidFill>
                  <a:schemeClr val="dk1"/>
                </a:solidFill>
              </a:rPr>
              <a:t> using </a:t>
            </a:r>
            <a:r>
              <a:rPr b="1" lang="en" sz="1500">
                <a:solidFill>
                  <a:schemeClr val="dk1"/>
                </a:solidFill>
              </a:rPr>
              <a:t>structured output</a:t>
            </a:r>
            <a:r>
              <a:rPr lang="en" sz="1500">
                <a:solidFill>
                  <a:schemeClr val="dk1"/>
                </a:solidFill>
              </a:rPr>
              <a:t>, with </a:t>
            </a:r>
            <a:r>
              <a:rPr b="1" lang="en" sz="1500">
                <a:solidFill>
                  <a:schemeClr val="dk1"/>
                </a:solidFill>
              </a:rPr>
              <a:t>greater predictability, lower complexity, and faster time to value</a:t>
            </a:r>
            <a:r>
              <a:rPr lang="en" sz="1500">
                <a:solidFill>
                  <a:schemeClr val="dk1"/>
                </a:solidFill>
              </a:rPr>
              <a:t>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55"/>
          <p:cNvSpPr txBox="1"/>
          <p:nvPr>
            <p:ph type="title"/>
          </p:nvPr>
        </p:nvSpPr>
        <p:spPr>
          <a:xfrm>
            <a:off x="143100" y="2160775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56"/>
          <p:cNvSpPr txBox="1"/>
          <p:nvPr>
            <p:ph type="title"/>
          </p:nvPr>
        </p:nvSpPr>
        <p:spPr>
          <a:xfrm>
            <a:off x="143100" y="2309250"/>
            <a:ext cx="8857800" cy="5250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Demonstration</a:t>
            </a:r>
            <a:endParaRPr sz="3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PATCH /employees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latin typeface="Arial"/>
                <a:ea typeface="Arial"/>
                <a:cs typeface="Arial"/>
                <a:sym typeface="Arial"/>
              </a:rPr>
              <a:t> Reads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Chat Config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, executes an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Azure OpenAI agent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that generates an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AIResponse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, which is used as a filter (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filter.AIAnswer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) to query the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Employee Repository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, and returns the list of employees.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POST /agent-run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:</a:t>
            </a:r>
            <a:br>
              <a:rPr lang="en" sz="1500">
                <a:latin typeface="Arial"/>
                <a:ea typeface="Arial"/>
                <a:cs typeface="Arial"/>
                <a:sym typeface="Arial"/>
              </a:rPr>
            </a:br>
            <a:r>
              <a:rPr lang="en" sz="1500">
                <a:latin typeface="Arial"/>
                <a:ea typeface="Arial"/>
                <a:cs typeface="Arial"/>
                <a:sym typeface="Arial"/>
              </a:rPr>
              <a:t> Reads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Chat Config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, executes an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Azure OpenAI agent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that produces a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PersonInfo JSON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, deserializes it, and returns the </a:t>
            </a:r>
            <a:r>
              <a:rPr b="1" lang="en" sz="1500">
                <a:latin typeface="Arial"/>
                <a:ea typeface="Arial"/>
                <a:cs typeface="Arial"/>
                <a:sym typeface="Arial"/>
              </a:rPr>
              <a:t>PersonInfo</a:t>
            </a:r>
            <a:r>
              <a:rPr lang="en" sz="1500">
                <a:latin typeface="Arial"/>
                <a:ea typeface="Arial"/>
                <a:cs typeface="Arial"/>
                <a:sym typeface="Arial"/>
              </a:rPr>
              <a:t> object</a:t>
            </a:r>
            <a:endParaRPr sz="15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30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98" name="Shape 4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Google Shape;499;p57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00" name="Google Shape;500;p57"/>
          <p:cNvSpPr txBox="1"/>
          <p:nvPr/>
        </p:nvSpPr>
        <p:spPr>
          <a:xfrm>
            <a:off x="278750" y="703850"/>
            <a:ext cx="7771500" cy="179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An </a:t>
            </a:r>
            <a:r>
              <a:rPr b="1" lang="en" sz="1300">
                <a:solidFill>
                  <a:schemeClr val="dk1"/>
                </a:solidFill>
              </a:rPr>
              <a:t>agent as a function tool</a:t>
            </a:r>
            <a:r>
              <a:rPr lang="en" sz="1300">
                <a:solidFill>
                  <a:schemeClr val="dk1"/>
                </a:solidFill>
              </a:rPr>
              <a:t> means treating an AI agent </a:t>
            </a:r>
            <a:r>
              <a:rPr b="1" lang="en" sz="1300">
                <a:solidFill>
                  <a:schemeClr val="dk1"/>
                </a:solidFill>
              </a:rPr>
              <a:t>like a callable function</a:t>
            </a:r>
            <a:r>
              <a:rPr lang="en" sz="1300">
                <a:solidFill>
                  <a:schemeClr val="dk1"/>
                </a:solidFill>
              </a:rPr>
              <a:t> inside your system — with </a:t>
            </a:r>
            <a:r>
              <a:rPr b="1" lang="en" sz="1300">
                <a:solidFill>
                  <a:schemeClr val="dk1"/>
                </a:solidFill>
              </a:rPr>
              <a:t>defined inputs, a clear contract, and structured outputs</a:t>
            </a:r>
            <a:r>
              <a:rPr lang="en" sz="1300">
                <a:solidFill>
                  <a:schemeClr val="dk1"/>
                </a:solidFill>
              </a:rPr>
              <a:t>, instead of free-form conversation.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In other words: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1"/>
                </a:solidFill>
              </a:rPr>
              <a:t>👉 the agent behaves like </a:t>
            </a:r>
            <a:r>
              <a:rPr b="1" lang="en" sz="1300">
                <a:solidFill>
                  <a:schemeClr val="dk1"/>
                </a:solidFill>
              </a:rPr>
              <a:t>software</a:t>
            </a:r>
            <a:r>
              <a:rPr lang="en" sz="1300">
                <a:solidFill>
                  <a:schemeClr val="dk1"/>
                </a:solidFill>
              </a:rPr>
              <a:t>, not a chatbot.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58"/>
          <p:cNvSpPr txBox="1"/>
          <p:nvPr>
            <p:ph type="title"/>
          </p:nvPr>
        </p:nvSpPr>
        <p:spPr>
          <a:xfrm>
            <a:off x="143100" y="201189"/>
            <a:ext cx="8857800" cy="438600"/>
          </a:xfrm>
          <a:prstGeom prst="rect">
            <a:avLst/>
          </a:prstGeom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Archivo"/>
              <a:ea typeface="Archivo"/>
              <a:cs typeface="Archivo"/>
              <a:sym typeface="Archivo"/>
            </a:endParaRPr>
          </a:p>
          <a:p>
            <a:pPr indent="0" lvl="0" marL="0" rtl="0" algn="ctr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2700">
                <a:latin typeface="Archivo"/>
                <a:ea typeface="Archivo"/>
                <a:cs typeface="Archivo"/>
                <a:sym typeface="Archivo"/>
              </a:rPr>
              <a:t>Using an agent as a function tool</a:t>
            </a:r>
            <a:endParaRPr sz="3000"/>
          </a:p>
        </p:txBody>
      </p:sp>
      <p:sp>
        <p:nvSpPr>
          <p:cNvPr id="506" name="Google Shape;506;p58"/>
          <p:cNvSpPr txBox="1"/>
          <p:nvPr/>
        </p:nvSpPr>
        <p:spPr>
          <a:xfrm>
            <a:off x="278750" y="703850"/>
            <a:ext cx="7771500" cy="505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1"/>
                </a:solidFill>
              </a:rPr>
              <a:t>Core idea</a:t>
            </a:r>
            <a:endParaRPr b="1" sz="18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</a:rPr>
              <a:t>Traditional agent: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Conversational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Unstructured text output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Hard to integrate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Agent as a function tool: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Invoked programmatically</a:t>
            </a:r>
            <a:br>
              <a:rPr lang="en" sz="1200">
                <a:solidFill>
                  <a:schemeClr val="dk1"/>
                </a:solidFill>
              </a:rPr>
            </a:b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Receives </a:t>
            </a:r>
            <a:r>
              <a:rPr b="1" lang="en" sz="1200">
                <a:solidFill>
                  <a:schemeClr val="dk1"/>
                </a:solidFill>
              </a:rPr>
              <a:t>structured input</a:t>
            </a:r>
            <a:br>
              <a:rPr b="1" lang="en" sz="1200">
                <a:solidFill>
                  <a:schemeClr val="dk1"/>
                </a:solidFill>
              </a:rPr>
            </a:b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Returns </a:t>
            </a:r>
            <a:r>
              <a:rPr b="1" lang="en" sz="1200">
                <a:solidFill>
                  <a:schemeClr val="dk1"/>
                </a:solidFill>
              </a:rPr>
              <a:t>structured output</a:t>
            </a:r>
            <a:br>
              <a:rPr b="1" lang="en" sz="1200">
                <a:solidFill>
                  <a:schemeClr val="dk1"/>
                </a:solidFill>
              </a:rPr>
            </a:br>
            <a:endParaRPr b="1" sz="12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en" sz="1100">
                <a:solidFill>
                  <a:schemeClr val="dk1"/>
                </a:solidFill>
              </a:rPr>
              <a:t>Can be composed, validated, and reused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usiness Plan Presentation">
  <a:themeElements>
    <a:clrScheme name="Simple Light">
      <a:dk1>
        <a:srgbClr val="FFFFFF"/>
      </a:dk1>
      <a:lt1>
        <a:srgbClr val="2C2C2E"/>
      </a:lt1>
      <a:dk2>
        <a:srgbClr val="B5B5B7"/>
      </a:dk2>
      <a:lt2>
        <a:srgbClr val="D6DEE6"/>
      </a:lt2>
      <a:accent1>
        <a:srgbClr val="0141FA"/>
      </a:accent1>
      <a:accent2>
        <a:srgbClr val="0B67FF"/>
      </a:accent2>
      <a:accent3>
        <a:srgbClr val="3E319E"/>
      </a:accent3>
      <a:accent4>
        <a:srgbClr val="5920CA"/>
      </a:accent4>
      <a:accent5>
        <a:srgbClr val="9900FF"/>
      </a:accent5>
      <a:accent6>
        <a:srgbClr val="3C4043"/>
      </a:accent6>
      <a:hlink>
        <a:srgbClr val="B5B5B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